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8" r:id="rId2"/>
  </p:sldMasterIdLst>
  <p:notesMasterIdLst>
    <p:notesMasterId r:id="rId41"/>
  </p:notesMasterIdLst>
  <p:sldIdLst>
    <p:sldId id="2597" r:id="rId3"/>
    <p:sldId id="2540" r:id="rId4"/>
    <p:sldId id="2565" r:id="rId5"/>
    <p:sldId id="2598" r:id="rId6"/>
    <p:sldId id="264" r:id="rId7"/>
    <p:sldId id="260" r:id="rId8"/>
    <p:sldId id="265" r:id="rId9"/>
    <p:sldId id="266" r:id="rId10"/>
    <p:sldId id="275" r:id="rId11"/>
    <p:sldId id="267" r:id="rId12"/>
    <p:sldId id="274" r:id="rId13"/>
    <p:sldId id="277" r:id="rId14"/>
    <p:sldId id="2599" r:id="rId15"/>
    <p:sldId id="282" r:id="rId16"/>
    <p:sldId id="2615" r:id="rId17"/>
    <p:sldId id="284" r:id="rId18"/>
    <p:sldId id="2600" r:id="rId19"/>
    <p:sldId id="2601" r:id="rId20"/>
    <p:sldId id="2602" r:id="rId21"/>
    <p:sldId id="2617" r:id="rId22"/>
    <p:sldId id="2618" r:id="rId23"/>
    <p:sldId id="285" r:id="rId24"/>
    <p:sldId id="2614" r:id="rId25"/>
    <p:sldId id="2603" r:id="rId26"/>
    <p:sldId id="2604" r:id="rId27"/>
    <p:sldId id="2605" r:id="rId28"/>
    <p:sldId id="2606" r:id="rId29"/>
    <p:sldId id="2607" r:id="rId30"/>
    <p:sldId id="2608" r:id="rId31"/>
    <p:sldId id="2609" r:id="rId32"/>
    <p:sldId id="2610" r:id="rId33"/>
    <p:sldId id="2611" r:id="rId34"/>
    <p:sldId id="2613" r:id="rId35"/>
    <p:sldId id="2616" r:id="rId36"/>
    <p:sldId id="283" r:id="rId37"/>
    <p:sldId id="271" r:id="rId38"/>
    <p:sldId id="276" r:id="rId39"/>
    <p:sldId id="281" r:id="rId40"/>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oes Van Der Leeuw" initials="MVDL" lastIdx="1" clrIdx="0">
    <p:extLst>
      <p:ext uri="{19B8F6BF-5375-455C-9EA6-DF929625EA0E}">
        <p15:presenceInfo xmlns:p15="http://schemas.microsoft.com/office/powerpoint/2012/main" userId="S::mmvanderleeuw@hollandcollege.com::07462fad-40c7-4159-9dc7-608ca36832c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531E"/>
    <a:srgbClr val="3DB8C1"/>
    <a:srgbClr val="669A36"/>
    <a:srgbClr val="B74619"/>
    <a:srgbClr val="7CBA42"/>
    <a:srgbClr val="8DC63F"/>
    <a:srgbClr val="72CCD2"/>
    <a:srgbClr val="A5D17D"/>
    <a:srgbClr val="5E8E32"/>
    <a:srgbClr val="94C8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62" autoAdjust="0"/>
    <p:restoredTop sz="80477" autoAdjust="0"/>
  </p:normalViewPr>
  <p:slideViewPr>
    <p:cSldViewPr snapToGrid="0">
      <p:cViewPr varScale="1">
        <p:scale>
          <a:sx n="88" d="100"/>
          <a:sy n="88" d="100"/>
        </p:scale>
        <p:origin x="131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521377A-3CB5-42BE-B361-B654D11FAC2D}" type="datetimeFigureOut">
              <a:rPr lang="en-US" smtClean="0"/>
              <a:t>2/2/2022</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03FBFC8B-AE96-4AD3-9342-44AA9FE722F5}" type="slidenum">
              <a:rPr lang="en-US" smtClean="0"/>
              <a:t>‹#›</a:t>
            </a:fld>
            <a:endParaRPr lang="en-US"/>
          </a:p>
        </p:txBody>
      </p:sp>
    </p:spTree>
    <p:extLst>
      <p:ext uri="{BB962C8B-B14F-4D97-AF65-F5344CB8AC3E}">
        <p14:creationId xmlns:p14="http://schemas.microsoft.com/office/powerpoint/2010/main" val="3249253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FA0038-7055-434C-B6C4-B8C69565C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9274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10</a:t>
            </a:fld>
            <a:endParaRPr lang="en-US"/>
          </a:p>
        </p:txBody>
      </p:sp>
    </p:spTree>
    <p:extLst>
      <p:ext uri="{BB962C8B-B14F-4D97-AF65-F5344CB8AC3E}">
        <p14:creationId xmlns:p14="http://schemas.microsoft.com/office/powerpoint/2010/main" val="1009343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Check Spam/Junk – System is quick to send out the email</a:t>
            </a:r>
          </a:p>
        </p:txBody>
      </p:sp>
      <p:sp>
        <p:nvSpPr>
          <p:cNvPr id="4" name="Slide Number Placeholder 3"/>
          <p:cNvSpPr>
            <a:spLocks noGrp="1"/>
          </p:cNvSpPr>
          <p:nvPr>
            <p:ph type="sldNum" sz="quarter" idx="5"/>
          </p:nvPr>
        </p:nvSpPr>
        <p:spPr/>
        <p:txBody>
          <a:bodyPr/>
          <a:lstStyle/>
          <a:p>
            <a:fld id="{03FBFC8B-AE96-4AD3-9342-44AA9FE722F5}" type="slidenum">
              <a:rPr lang="en-US" smtClean="0"/>
              <a:t>11</a:t>
            </a:fld>
            <a:endParaRPr lang="en-US"/>
          </a:p>
        </p:txBody>
      </p:sp>
    </p:spTree>
    <p:extLst>
      <p:ext uri="{BB962C8B-B14F-4D97-AF65-F5344CB8AC3E}">
        <p14:creationId xmlns:p14="http://schemas.microsoft.com/office/powerpoint/2010/main" val="1600291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12</a:t>
            </a:fld>
            <a:endParaRPr lang="en-US"/>
          </a:p>
        </p:txBody>
      </p:sp>
    </p:spTree>
    <p:extLst>
      <p:ext uri="{BB962C8B-B14F-4D97-AF65-F5344CB8AC3E}">
        <p14:creationId xmlns:p14="http://schemas.microsoft.com/office/powerpoint/2010/main" val="1130538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13</a:t>
            </a:fld>
            <a:endParaRPr lang="en-US"/>
          </a:p>
        </p:txBody>
      </p:sp>
    </p:spTree>
    <p:extLst>
      <p:ext uri="{BB962C8B-B14F-4D97-AF65-F5344CB8AC3E}">
        <p14:creationId xmlns:p14="http://schemas.microsoft.com/office/powerpoint/2010/main" val="7108712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When you first log into eForcePEI, the system will take you your public learning network “eForcePEI”. As an employer you may want to move between public learning network where you have full course catalogue and private learning network where you have more focused content. </a:t>
            </a:r>
          </a:p>
          <a:p>
            <a:pPr marL="228600" indent="-228600">
              <a:buAutoNum type="arabicPeriod"/>
            </a:pPr>
            <a:r>
              <a:rPr lang="en-US" dirty="0"/>
              <a:t>To move to your private learning network – select My CoursePark at the top of the page</a:t>
            </a:r>
          </a:p>
        </p:txBody>
      </p:sp>
      <p:sp>
        <p:nvSpPr>
          <p:cNvPr id="4" name="Slide Number Placeholder 3"/>
          <p:cNvSpPr>
            <a:spLocks noGrp="1"/>
          </p:cNvSpPr>
          <p:nvPr>
            <p:ph type="sldNum" sz="quarter" idx="5"/>
          </p:nvPr>
        </p:nvSpPr>
        <p:spPr/>
        <p:txBody>
          <a:bodyPr/>
          <a:lstStyle/>
          <a:p>
            <a:fld id="{03FBFC8B-AE96-4AD3-9342-44AA9FE722F5}" type="slidenum">
              <a:rPr lang="en-US" smtClean="0"/>
              <a:t>14</a:t>
            </a:fld>
            <a:endParaRPr lang="en-US"/>
          </a:p>
        </p:txBody>
      </p:sp>
    </p:spTree>
    <p:extLst>
      <p:ext uri="{BB962C8B-B14F-4D97-AF65-F5344CB8AC3E}">
        <p14:creationId xmlns:p14="http://schemas.microsoft.com/office/powerpoint/2010/main" val="509059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1. Under “My learning Network” select the private learning network </a:t>
            </a:r>
          </a:p>
        </p:txBody>
      </p:sp>
      <p:sp>
        <p:nvSpPr>
          <p:cNvPr id="4" name="Slide Number Placeholder 3"/>
          <p:cNvSpPr>
            <a:spLocks noGrp="1"/>
          </p:cNvSpPr>
          <p:nvPr>
            <p:ph type="sldNum" sz="quarter" idx="5"/>
          </p:nvPr>
        </p:nvSpPr>
        <p:spPr/>
        <p:txBody>
          <a:bodyPr/>
          <a:lstStyle/>
          <a:p>
            <a:fld id="{03FBFC8B-AE96-4AD3-9342-44AA9FE722F5}" type="slidenum">
              <a:rPr lang="en-US" smtClean="0"/>
              <a:t>15</a:t>
            </a:fld>
            <a:endParaRPr lang="en-US"/>
          </a:p>
        </p:txBody>
      </p:sp>
    </p:spTree>
    <p:extLst>
      <p:ext uri="{BB962C8B-B14F-4D97-AF65-F5344CB8AC3E}">
        <p14:creationId xmlns:p14="http://schemas.microsoft.com/office/powerpoint/2010/main" val="10310302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first use your private learning network, you will see that you do not have all the courses available on the “Your Courses” tab that you do if you interacting as an individual under eForcePEI.ca. </a:t>
            </a:r>
          </a:p>
          <a:p>
            <a:endParaRPr lang="en-US" dirty="0"/>
          </a:p>
          <a:p>
            <a:r>
              <a:rPr lang="en-US" dirty="0"/>
              <a:t>You get to choose content specific to your organization’s needs to add to your learning network. You can view all the courses at eForcePEI. Or the PDF list of all the courses. </a:t>
            </a:r>
          </a:p>
        </p:txBody>
      </p:sp>
      <p:sp>
        <p:nvSpPr>
          <p:cNvPr id="4" name="Slide Number Placeholder 3"/>
          <p:cNvSpPr>
            <a:spLocks noGrp="1"/>
          </p:cNvSpPr>
          <p:nvPr>
            <p:ph type="sldNum" sz="quarter" idx="5"/>
          </p:nvPr>
        </p:nvSpPr>
        <p:spPr/>
        <p:txBody>
          <a:bodyPr/>
          <a:lstStyle/>
          <a:p>
            <a:fld id="{03FBFC8B-AE96-4AD3-9342-44AA9FE722F5}" type="slidenum">
              <a:rPr lang="en-US" smtClean="0"/>
              <a:t>16</a:t>
            </a:fld>
            <a:endParaRPr lang="en-US"/>
          </a:p>
        </p:txBody>
      </p:sp>
    </p:spTree>
    <p:extLst>
      <p:ext uri="{BB962C8B-B14F-4D97-AF65-F5344CB8AC3E}">
        <p14:creationId xmlns:p14="http://schemas.microsoft.com/office/powerpoint/2010/main" val="1530134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17</a:t>
            </a:fld>
            <a:endParaRPr lang="en-US"/>
          </a:p>
        </p:txBody>
      </p:sp>
    </p:spTree>
    <p:extLst>
      <p:ext uri="{BB962C8B-B14F-4D97-AF65-F5344CB8AC3E}">
        <p14:creationId xmlns:p14="http://schemas.microsoft.com/office/powerpoint/2010/main" val="1804256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area lists all the members within your private learning network</a:t>
            </a:r>
          </a:p>
          <a:p>
            <a:endParaRPr lang="en-US" dirty="0"/>
          </a:p>
          <a:p>
            <a:r>
              <a:rPr lang="en-US" dirty="0"/>
              <a:t>“Invite Others” is how you get staff into your organization’s private learning network. </a:t>
            </a:r>
          </a:p>
        </p:txBody>
      </p:sp>
      <p:sp>
        <p:nvSpPr>
          <p:cNvPr id="4" name="Slide Number Placeholder 3"/>
          <p:cNvSpPr>
            <a:spLocks noGrp="1"/>
          </p:cNvSpPr>
          <p:nvPr>
            <p:ph type="sldNum" sz="quarter" idx="5"/>
          </p:nvPr>
        </p:nvSpPr>
        <p:spPr/>
        <p:txBody>
          <a:bodyPr/>
          <a:lstStyle/>
          <a:p>
            <a:fld id="{03FBFC8B-AE96-4AD3-9342-44AA9FE722F5}" type="slidenum">
              <a:rPr lang="en-US" smtClean="0"/>
              <a:t>18</a:t>
            </a:fld>
            <a:endParaRPr lang="en-US"/>
          </a:p>
        </p:txBody>
      </p:sp>
    </p:spTree>
    <p:extLst>
      <p:ext uri="{BB962C8B-B14F-4D97-AF65-F5344CB8AC3E}">
        <p14:creationId xmlns:p14="http://schemas.microsoft.com/office/powerpoint/2010/main" val="84949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person already has an eForcePEI account they will receive an email from CoursePark to accept your invitation and by accepting it your private learning network will be added to their account. They will not have a duplicate account. </a:t>
            </a:r>
          </a:p>
          <a:p>
            <a:endParaRPr lang="en-US" dirty="0"/>
          </a:p>
          <a:p>
            <a:r>
              <a:rPr lang="en-US" dirty="0"/>
              <a:t>If they are not yet an eForcePEI member they will be invited to join. </a:t>
            </a:r>
          </a:p>
          <a:p>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19</a:t>
            </a:fld>
            <a:endParaRPr lang="en-US"/>
          </a:p>
        </p:txBody>
      </p:sp>
    </p:spTree>
    <p:extLst>
      <p:ext uri="{BB962C8B-B14F-4D97-AF65-F5344CB8AC3E}">
        <p14:creationId xmlns:p14="http://schemas.microsoft.com/office/powerpoint/2010/main" val="2038800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FA0038-7055-434C-B6C4-B8C69565C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3315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area, allows you and your employees to communicate with each other. Share information, tips &amp; tricks. </a:t>
            </a:r>
          </a:p>
        </p:txBody>
      </p:sp>
      <p:sp>
        <p:nvSpPr>
          <p:cNvPr id="4" name="Slide Number Placeholder 3"/>
          <p:cNvSpPr>
            <a:spLocks noGrp="1"/>
          </p:cNvSpPr>
          <p:nvPr>
            <p:ph type="sldNum" sz="quarter" idx="5"/>
          </p:nvPr>
        </p:nvSpPr>
        <p:spPr/>
        <p:txBody>
          <a:bodyPr/>
          <a:lstStyle/>
          <a:p>
            <a:fld id="{03FBFC8B-AE96-4AD3-9342-44AA9FE722F5}" type="slidenum">
              <a:rPr lang="en-US" smtClean="0"/>
              <a:t>22</a:t>
            </a:fld>
            <a:endParaRPr lang="en-US"/>
          </a:p>
        </p:txBody>
      </p:sp>
    </p:spTree>
    <p:extLst>
      <p:ext uri="{BB962C8B-B14F-4D97-AF65-F5344CB8AC3E}">
        <p14:creationId xmlns:p14="http://schemas.microsoft.com/office/powerpoint/2010/main" val="1980756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on “Board” from the left column navigation bar </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Enter text to introduce the content </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Add a link or attach a file </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Mark as Resource – use for frequently referenced files so appear in “Resources” tab. </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Share = Post </a:t>
            </a:r>
          </a:p>
          <a:p>
            <a:pPr marL="342900" marR="0" lvl="0" indent="-342900">
              <a:lnSpc>
                <a:spcPct val="107000"/>
              </a:lnSpc>
              <a:spcBef>
                <a:spcPts val="0"/>
              </a:spcBef>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Select “Watch” to receive an email notification when someone posts to your board. </a:t>
            </a:r>
          </a:p>
        </p:txBody>
      </p:sp>
      <p:sp>
        <p:nvSpPr>
          <p:cNvPr id="4" name="Slide Number Placeholder 3"/>
          <p:cNvSpPr>
            <a:spLocks noGrp="1"/>
          </p:cNvSpPr>
          <p:nvPr>
            <p:ph type="sldNum" sz="quarter" idx="5"/>
          </p:nvPr>
        </p:nvSpPr>
        <p:spPr/>
        <p:txBody>
          <a:bodyPr/>
          <a:lstStyle/>
          <a:p>
            <a:fld id="{03FBFC8B-AE96-4AD3-9342-44AA9FE722F5}" type="slidenum">
              <a:rPr lang="en-US" smtClean="0"/>
              <a:t>23</a:t>
            </a:fld>
            <a:endParaRPr lang="en-US"/>
          </a:p>
        </p:txBody>
      </p:sp>
    </p:spTree>
    <p:extLst>
      <p:ext uri="{BB962C8B-B14F-4D97-AF65-F5344CB8AC3E}">
        <p14:creationId xmlns:p14="http://schemas.microsoft.com/office/powerpoint/2010/main" val="1035154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on “Courses” from the left column navigation bar</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Find the course, and click “Assign” to the right of the course</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To assign to ALL members, click “Select All”</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To assigned SELECTED members, click the box next to the user name. You can use the “Search” button to search for selected members</a:t>
            </a:r>
          </a:p>
          <a:p>
            <a:pPr marL="0" marR="0">
              <a:lnSpc>
                <a:spcPct val="107000"/>
              </a:lnSpc>
              <a:spcBef>
                <a:spcPts val="0"/>
              </a:spcBef>
              <a:spcAft>
                <a:spcPts val="800"/>
              </a:spcAft>
            </a:pPr>
            <a:r>
              <a:rPr lang="en-US" sz="1800" b="1" dirty="0">
                <a:solidFill>
                  <a:srgbClr val="767171"/>
                </a:solidFill>
                <a:effectLst/>
                <a:latin typeface="Calibri" panose="020F0502020204030204" pitchFamily="34" charset="0"/>
                <a:ea typeface="Calibri" panose="020F0502020204030204" pitchFamily="34" charset="0"/>
                <a:cs typeface="Times New Roman" panose="02020603050405020304" pitchFamily="18" charset="0"/>
              </a:rPr>
              <a:t>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r>
              <a:rPr lang="en-US" dirty="0">
                <a:effectLst/>
              </a:rPr>
              <a:t>Click on “Assign” </a:t>
            </a:r>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24</a:t>
            </a:fld>
            <a:endParaRPr lang="en-US"/>
          </a:p>
        </p:txBody>
      </p:sp>
    </p:spTree>
    <p:extLst>
      <p:ext uri="{BB962C8B-B14F-4D97-AF65-F5344CB8AC3E}">
        <p14:creationId xmlns:p14="http://schemas.microsoft.com/office/powerpoint/2010/main" val="15456720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To assign to ALL members, click “Select All”</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To assigned SELECTED members, click the box next to the user name. You can use the “Search” button to search for selected members</a:t>
            </a:r>
          </a:p>
          <a:p>
            <a:pPr marL="0" marR="0">
              <a:lnSpc>
                <a:spcPct val="107000"/>
              </a:lnSpc>
              <a:spcBef>
                <a:spcPts val="0"/>
              </a:spcBef>
              <a:spcAft>
                <a:spcPts val="800"/>
              </a:spcAft>
            </a:pPr>
            <a:r>
              <a:rPr lang="en-US" sz="1800" b="1" dirty="0">
                <a:solidFill>
                  <a:srgbClr val="767171"/>
                </a:solidFill>
                <a:effectLst/>
                <a:latin typeface="Calibri" panose="020F0502020204030204" pitchFamily="34" charset="0"/>
                <a:ea typeface="Calibri" panose="020F0502020204030204" pitchFamily="34" charset="0"/>
                <a:cs typeface="Times New Roman" panose="02020603050405020304" pitchFamily="18" charset="0"/>
              </a:rPr>
              <a:t>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r>
              <a:rPr lang="en-US" dirty="0">
                <a:effectLst/>
              </a:rPr>
              <a:t>Click on “Assign” </a:t>
            </a:r>
          </a:p>
          <a:p>
            <a:r>
              <a:rPr lang="en-US" dirty="0">
                <a:effectLst/>
              </a:rPr>
              <a:t>Members receive an automatic email from CoursePark informing them that they have been assigned a course. </a:t>
            </a:r>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25</a:t>
            </a:fld>
            <a:endParaRPr lang="en-US"/>
          </a:p>
        </p:txBody>
      </p:sp>
    </p:spTree>
    <p:extLst>
      <p:ext uri="{BB962C8B-B14F-4D97-AF65-F5344CB8AC3E}">
        <p14:creationId xmlns:p14="http://schemas.microsoft.com/office/powerpoint/2010/main" val="3819480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endParaRPr lang="en-US" sz="1100" dirty="0"/>
          </a:p>
        </p:txBody>
      </p:sp>
      <p:sp>
        <p:nvSpPr>
          <p:cNvPr id="4" name="Slide Number Placeholder 3"/>
          <p:cNvSpPr>
            <a:spLocks noGrp="1"/>
          </p:cNvSpPr>
          <p:nvPr>
            <p:ph type="sldNum" sz="quarter" idx="5"/>
          </p:nvPr>
        </p:nvSpPr>
        <p:spPr/>
        <p:txBody>
          <a:bodyPr/>
          <a:lstStyle/>
          <a:p>
            <a:fld id="{03FBFC8B-AE96-4AD3-9342-44AA9FE722F5}" type="slidenum">
              <a:rPr lang="en-US" smtClean="0"/>
              <a:t>26</a:t>
            </a:fld>
            <a:endParaRPr lang="en-US"/>
          </a:p>
        </p:txBody>
      </p:sp>
    </p:spTree>
    <p:extLst>
      <p:ext uri="{BB962C8B-B14F-4D97-AF65-F5344CB8AC3E}">
        <p14:creationId xmlns:p14="http://schemas.microsoft.com/office/powerpoint/2010/main" val="25413509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27</a:t>
            </a:fld>
            <a:endParaRPr lang="en-US"/>
          </a:p>
        </p:txBody>
      </p:sp>
    </p:spTree>
    <p:extLst>
      <p:ext uri="{BB962C8B-B14F-4D97-AF65-F5344CB8AC3E}">
        <p14:creationId xmlns:p14="http://schemas.microsoft.com/office/powerpoint/2010/main" val="3589074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on “Reports” from the left column navigation bar</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on “Selected Courses”</a:t>
            </a:r>
          </a:p>
          <a:p>
            <a:pPr marL="342900" marR="0" lvl="0" indent="-342900">
              <a:lnSpc>
                <a:spcPct val="107000"/>
              </a:lnSpc>
              <a:spcBef>
                <a:spcPts val="0"/>
              </a:spcBef>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Check the box next to the course you wish to view</a:t>
            </a:r>
          </a:p>
          <a:p>
            <a:pPr marL="0" marR="0" algn="ctr">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28</a:t>
            </a:fld>
            <a:endParaRPr lang="en-US"/>
          </a:p>
        </p:txBody>
      </p:sp>
    </p:spTree>
    <p:extLst>
      <p:ext uri="{BB962C8B-B14F-4D97-AF65-F5344CB8AC3E}">
        <p14:creationId xmlns:p14="http://schemas.microsoft.com/office/powerpoint/2010/main" val="2992657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Choose either “Export Course Report to Excel” or “Generate Course Report” (in current screen) </a:t>
            </a:r>
          </a:p>
        </p:txBody>
      </p:sp>
      <p:sp>
        <p:nvSpPr>
          <p:cNvPr id="4" name="Slide Number Placeholder 3"/>
          <p:cNvSpPr>
            <a:spLocks noGrp="1"/>
          </p:cNvSpPr>
          <p:nvPr>
            <p:ph type="sldNum" sz="quarter" idx="5"/>
          </p:nvPr>
        </p:nvSpPr>
        <p:spPr/>
        <p:txBody>
          <a:bodyPr/>
          <a:lstStyle/>
          <a:p>
            <a:fld id="{03FBFC8B-AE96-4AD3-9342-44AA9FE722F5}" type="slidenum">
              <a:rPr lang="en-US" smtClean="0"/>
              <a:t>29</a:t>
            </a:fld>
            <a:endParaRPr lang="en-US"/>
          </a:p>
        </p:txBody>
      </p:sp>
    </p:spTree>
    <p:extLst>
      <p:ext uri="{BB962C8B-B14F-4D97-AF65-F5344CB8AC3E}">
        <p14:creationId xmlns:p14="http://schemas.microsoft.com/office/powerpoint/2010/main" val="36209253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Click on “Reports” from the left column navigation bar</a:t>
            </a:r>
          </a:p>
          <a:p>
            <a:pPr marL="342900" marR="0" lvl="0" indent="-342900">
              <a:lnSpc>
                <a:spcPct val="107000"/>
              </a:lnSpc>
              <a:spcBef>
                <a:spcPts val="0"/>
              </a:spcBef>
              <a:spcAft>
                <a:spcPts val="0"/>
              </a:spcAft>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Click on “Member Reports”</a:t>
            </a:r>
          </a:p>
          <a:p>
            <a:pPr marL="342900" marR="0" lvl="0" indent="-342900">
              <a:lnSpc>
                <a:spcPct val="107000"/>
              </a:lnSpc>
              <a:spcBef>
                <a:spcPts val="0"/>
              </a:spcBef>
              <a:spcAft>
                <a:spcPts val="0"/>
              </a:spcAft>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Click on “Selected Members”</a:t>
            </a:r>
          </a:p>
          <a:p>
            <a:pPr marL="342900" marR="0" lvl="0" indent="-342900">
              <a:lnSpc>
                <a:spcPct val="107000"/>
              </a:lnSpc>
              <a:spcBef>
                <a:spcPts val="0"/>
              </a:spcBef>
              <a:spcAft>
                <a:spcPts val="0"/>
              </a:spcAft>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Check the box next to the employee you wish to view </a:t>
            </a:r>
          </a:p>
          <a:p>
            <a:pPr marL="742950" marR="0" lvl="1" indent="-285750">
              <a:lnSpc>
                <a:spcPct val="107000"/>
              </a:lnSpc>
              <a:spcBef>
                <a:spcPts val="0"/>
              </a:spcBef>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You may also use the “Search Members” function</a:t>
            </a:r>
          </a:p>
        </p:txBody>
      </p:sp>
      <p:sp>
        <p:nvSpPr>
          <p:cNvPr id="4" name="Slide Number Placeholder 3"/>
          <p:cNvSpPr>
            <a:spLocks noGrp="1"/>
          </p:cNvSpPr>
          <p:nvPr>
            <p:ph type="sldNum" sz="quarter" idx="5"/>
          </p:nvPr>
        </p:nvSpPr>
        <p:spPr/>
        <p:txBody>
          <a:bodyPr/>
          <a:lstStyle/>
          <a:p>
            <a:fld id="{03FBFC8B-AE96-4AD3-9342-44AA9FE722F5}" type="slidenum">
              <a:rPr lang="en-US" smtClean="0"/>
              <a:t>30</a:t>
            </a:fld>
            <a:endParaRPr lang="en-US"/>
          </a:p>
        </p:txBody>
      </p:sp>
    </p:spTree>
    <p:extLst>
      <p:ext uri="{BB962C8B-B14F-4D97-AF65-F5344CB8AC3E}">
        <p14:creationId xmlns:p14="http://schemas.microsoft.com/office/powerpoint/2010/main" val="34911805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Click on “Reports” from the left column navigation bar</a:t>
            </a:r>
          </a:p>
          <a:p>
            <a:pPr marL="342900" marR="0" lvl="0" indent="-342900">
              <a:lnSpc>
                <a:spcPct val="107000"/>
              </a:lnSpc>
              <a:spcBef>
                <a:spcPts val="0"/>
              </a:spcBef>
              <a:spcAft>
                <a:spcPts val="0"/>
              </a:spcAft>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Click on “Member Reports”</a:t>
            </a:r>
          </a:p>
          <a:p>
            <a:pPr marL="342900" marR="0" lvl="0" indent="-342900">
              <a:lnSpc>
                <a:spcPct val="107000"/>
              </a:lnSpc>
              <a:spcBef>
                <a:spcPts val="0"/>
              </a:spcBef>
              <a:spcAft>
                <a:spcPts val="0"/>
              </a:spcAft>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Click on “Selected Members”</a:t>
            </a:r>
          </a:p>
          <a:p>
            <a:pPr marL="342900" marR="0" lvl="0" indent="-342900">
              <a:lnSpc>
                <a:spcPct val="107000"/>
              </a:lnSpc>
              <a:spcBef>
                <a:spcPts val="0"/>
              </a:spcBef>
              <a:spcAft>
                <a:spcPts val="0"/>
              </a:spcAft>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Check the box next to the employee you wish to view </a:t>
            </a:r>
          </a:p>
          <a:p>
            <a:pPr marL="742950" marR="0" lvl="1" indent="-285750">
              <a:lnSpc>
                <a:spcPct val="107000"/>
              </a:lnSpc>
              <a:spcBef>
                <a:spcPts val="0"/>
              </a:spcBef>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You may also use the “Search Members” function</a:t>
            </a:r>
          </a:p>
          <a:p>
            <a:pPr marL="0" marR="0" lvl="0" indent="0" algn="l" defTabSz="9144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US" sz="1100" dirty="0">
                <a:effectLst/>
                <a:latin typeface="Calibri" panose="020F0502020204030204" pitchFamily="34" charset="0"/>
                <a:ea typeface="Calibri" panose="020F0502020204030204" pitchFamily="34" charset="0"/>
                <a:cs typeface="Times New Roman" panose="02020603050405020304" pitchFamily="18" charset="0"/>
              </a:rPr>
              <a:t>5. Choose either “Export Course Report to Excel” or “Generate Course Report” (in current screen)</a:t>
            </a:r>
          </a:p>
          <a:p>
            <a:pPr marL="457200" marR="0" lvl="1" indent="0">
              <a:lnSpc>
                <a:spcPct val="107000"/>
              </a:lnSpc>
              <a:spcBef>
                <a:spcPts val="0"/>
              </a:spcBef>
              <a:spcAft>
                <a:spcPts val="800"/>
              </a:spcAft>
              <a:buFont typeface="Symbol" panose="05050102010706020507" pitchFamily="18" charset="2"/>
              <a:buNone/>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3FBFC8B-AE96-4AD3-9342-44AA9FE722F5}" type="slidenum">
              <a:rPr lang="en-US" smtClean="0"/>
              <a:t>31</a:t>
            </a:fld>
            <a:endParaRPr lang="en-US"/>
          </a:p>
        </p:txBody>
      </p:sp>
    </p:spTree>
    <p:extLst>
      <p:ext uri="{BB962C8B-B14F-4D97-AF65-F5344CB8AC3E}">
        <p14:creationId xmlns:p14="http://schemas.microsoft.com/office/powerpoint/2010/main" val="845372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FA0038-7055-434C-B6C4-B8C69565C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6236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on “Members” from the left column navigation bar</a:t>
            </a:r>
          </a:p>
          <a:p>
            <a:pPr marL="342900" marR="0" lvl="0" indent="-342900">
              <a:lnSpc>
                <a:spcPct val="107000"/>
              </a:lnSpc>
              <a:spcBef>
                <a:spcPts val="0"/>
              </a:spcBef>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on the down arrow next to “More” of the employee you wish to remove</a:t>
            </a:r>
          </a:p>
          <a:p>
            <a:pPr marL="342900" marR="0" lvl="0" indent="-342900">
              <a:lnSpc>
                <a:spcPct val="107000"/>
              </a:lnSpc>
              <a:spcBef>
                <a:spcPts val="0"/>
              </a:spcBef>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“Remove”</a:t>
            </a:r>
          </a:p>
        </p:txBody>
      </p:sp>
      <p:sp>
        <p:nvSpPr>
          <p:cNvPr id="4" name="Slide Number Placeholder 3"/>
          <p:cNvSpPr>
            <a:spLocks noGrp="1"/>
          </p:cNvSpPr>
          <p:nvPr>
            <p:ph type="sldNum" sz="quarter" idx="5"/>
          </p:nvPr>
        </p:nvSpPr>
        <p:spPr/>
        <p:txBody>
          <a:bodyPr/>
          <a:lstStyle/>
          <a:p>
            <a:fld id="{03FBFC8B-AE96-4AD3-9342-44AA9FE722F5}" type="slidenum">
              <a:rPr lang="en-US" smtClean="0"/>
              <a:t>32</a:t>
            </a:fld>
            <a:endParaRPr lang="en-US"/>
          </a:p>
        </p:txBody>
      </p:sp>
    </p:spTree>
    <p:extLst>
      <p:ext uri="{BB962C8B-B14F-4D97-AF65-F5344CB8AC3E}">
        <p14:creationId xmlns:p14="http://schemas.microsoft.com/office/powerpoint/2010/main" val="3680809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3FBFC8B-AE96-4AD3-9342-44AA9FE722F5}" type="slidenum">
              <a:rPr lang="en-US" smtClean="0"/>
              <a:t>33</a:t>
            </a:fld>
            <a:endParaRPr lang="en-US"/>
          </a:p>
        </p:txBody>
      </p:sp>
    </p:spTree>
    <p:extLst>
      <p:ext uri="{BB962C8B-B14F-4D97-AF65-F5344CB8AC3E}">
        <p14:creationId xmlns:p14="http://schemas.microsoft.com/office/powerpoint/2010/main" val="1712811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pPr>
            <a:r>
              <a:rPr lang="en-US" sz="1100" dirty="0">
                <a:effectLst/>
                <a:latin typeface="Calibri" panose="020F0502020204030204" pitchFamily="34" charset="0"/>
                <a:ea typeface="Calibri" panose="020F0502020204030204" pitchFamily="34" charset="0"/>
                <a:cs typeface="Times New Roman" panose="02020603050405020304" pitchFamily="18" charset="0"/>
              </a:rPr>
              <a:t>Customize your learning network with a logo. </a:t>
            </a:r>
          </a:p>
        </p:txBody>
      </p:sp>
      <p:sp>
        <p:nvSpPr>
          <p:cNvPr id="4" name="Slide Number Placeholder 3"/>
          <p:cNvSpPr>
            <a:spLocks noGrp="1"/>
          </p:cNvSpPr>
          <p:nvPr>
            <p:ph type="sldNum" sz="quarter" idx="5"/>
          </p:nvPr>
        </p:nvSpPr>
        <p:spPr/>
        <p:txBody>
          <a:bodyPr/>
          <a:lstStyle/>
          <a:p>
            <a:fld id="{03FBFC8B-AE96-4AD3-9342-44AA9FE722F5}" type="slidenum">
              <a:rPr lang="en-US" smtClean="0"/>
              <a:t>34</a:t>
            </a:fld>
            <a:endParaRPr lang="en-US"/>
          </a:p>
        </p:txBody>
      </p:sp>
    </p:spTree>
    <p:extLst>
      <p:ext uri="{BB962C8B-B14F-4D97-AF65-F5344CB8AC3E}">
        <p14:creationId xmlns:p14="http://schemas.microsoft.com/office/powerpoint/2010/main" val="6280783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FBFC8B-AE96-4AD3-9342-44AA9FE722F5}" type="slidenum">
              <a:rPr lang="en-US" smtClean="0"/>
              <a:t>35</a:t>
            </a:fld>
            <a:endParaRPr lang="en-US"/>
          </a:p>
        </p:txBody>
      </p:sp>
    </p:spTree>
    <p:extLst>
      <p:ext uri="{BB962C8B-B14F-4D97-AF65-F5344CB8AC3E}">
        <p14:creationId xmlns:p14="http://schemas.microsoft.com/office/powerpoint/2010/main" val="5791959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Course park - </a:t>
            </a:r>
            <a:r>
              <a:rPr lang="en-US" sz="1200" dirty="0">
                <a:solidFill>
                  <a:schemeClr val="bg1">
                    <a:lumMod val="50000"/>
                  </a:schemeClr>
                </a:solidFill>
              </a:rPr>
              <a:t>Click on blue question mark icon on righthand side of your eForcePEI.ca webpage </a:t>
            </a:r>
          </a:p>
          <a:p>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36</a:t>
            </a:fld>
            <a:endParaRPr lang="en-US"/>
          </a:p>
        </p:txBody>
      </p:sp>
    </p:spTree>
    <p:extLst>
      <p:ext uri="{BB962C8B-B14F-4D97-AF65-F5344CB8AC3E}">
        <p14:creationId xmlns:p14="http://schemas.microsoft.com/office/powerpoint/2010/main" val="34980815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FBFC8B-AE96-4AD3-9342-44AA9FE722F5}" type="slidenum">
              <a:rPr lang="en-US" smtClean="0"/>
              <a:t>37</a:t>
            </a:fld>
            <a:endParaRPr lang="en-US"/>
          </a:p>
        </p:txBody>
      </p:sp>
    </p:spTree>
    <p:extLst>
      <p:ext uri="{BB962C8B-B14F-4D97-AF65-F5344CB8AC3E}">
        <p14:creationId xmlns:p14="http://schemas.microsoft.com/office/powerpoint/2010/main" val="26670616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FBFC8B-AE96-4AD3-9342-44AA9FE722F5}" type="slidenum">
              <a:rPr lang="en-US" smtClean="0"/>
              <a:t>38</a:t>
            </a:fld>
            <a:endParaRPr lang="en-US"/>
          </a:p>
        </p:txBody>
      </p:sp>
    </p:spTree>
    <p:extLst>
      <p:ext uri="{BB962C8B-B14F-4D97-AF65-F5344CB8AC3E}">
        <p14:creationId xmlns:p14="http://schemas.microsoft.com/office/powerpoint/2010/main" val="3687050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FA0038-7055-434C-B6C4-B8C69565C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1516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5</a:t>
            </a:fld>
            <a:endParaRPr lang="en-US"/>
          </a:p>
        </p:txBody>
      </p:sp>
    </p:spTree>
    <p:extLst>
      <p:ext uri="{BB962C8B-B14F-4D97-AF65-F5344CB8AC3E}">
        <p14:creationId xmlns:p14="http://schemas.microsoft.com/office/powerpoint/2010/main" val="788151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6</a:t>
            </a:fld>
            <a:endParaRPr lang="en-US"/>
          </a:p>
        </p:txBody>
      </p:sp>
    </p:spTree>
    <p:extLst>
      <p:ext uri="{BB962C8B-B14F-4D97-AF65-F5344CB8AC3E}">
        <p14:creationId xmlns:p14="http://schemas.microsoft.com/office/powerpoint/2010/main" val="2169097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7</a:t>
            </a:fld>
            <a:endParaRPr lang="en-US"/>
          </a:p>
        </p:txBody>
      </p:sp>
    </p:spTree>
    <p:extLst>
      <p:ext uri="{BB962C8B-B14F-4D97-AF65-F5344CB8AC3E}">
        <p14:creationId xmlns:p14="http://schemas.microsoft.com/office/powerpoint/2010/main" val="2585302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FBFC8B-AE96-4AD3-9342-44AA9FE722F5}" type="slidenum">
              <a:rPr lang="en-US" smtClean="0"/>
              <a:t>8</a:t>
            </a:fld>
            <a:endParaRPr lang="en-US"/>
          </a:p>
        </p:txBody>
      </p:sp>
    </p:spTree>
    <p:extLst>
      <p:ext uri="{BB962C8B-B14F-4D97-AF65-F5344CB8AC3E}">
        <p14:creationId xmlns:p14="http://schemas.microsoft.com/office/powerpoint/2010/main" val="2216118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FBFC8B-AE96-4AD3-9342-44AA9FE722F5}" type="slidenum">
              <a:rPr lang="en-US" smtClean="0"/>
              <a:t>9</a:t>
            </a:fld>
            <a:endParaRPr lang="en-US"/>
          </a:p>
        </p:txBody>
      </p:sp>
    </p:spTree>
    <p:extLst>
      <p:ext uri="{BB962C8B-B14F-4D97-AF65-F5344CB8AC3E}">
        <p14:creationId xmlns:p14="http://schemas.microsoft.com/office/powerpoint/2010/main" val="56960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1484967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2040202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538413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3392751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5009753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3841567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4038476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25453727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0" y="4288"/>
            <a:ext cx="12192000" cy="4618512"/>
          </a:xfrm>
          <a:solidFill>
            <a:schemeClr val="bg1">
              <a:lumMod val="95000"/>
            </a:schemeClr>
          </a:solidFill>
        </p:spPr>
        <p:txBody>
          <a:bodyPr/>
          <a:lstStyle/>
          <a:p>
            <a:r>
              <a:rPr lang="en-US"/>
              <a:t>Click icon to add picture</a:t>
            </a:r>
            <a:endParaRPr lang="en-US" dirty="0"/>
          </a:p>
        </p:txBody>
      </p:sp>
      <p:sp>
        <p:nvSpPr>
          <p:cNvPr id="2" name="Rectangle 1">
            <a:extLst>
              <a:ext uri="{FF2B5EF4-FFF2-40B4-BE49-F238E27FC236}">
                <a16:creationId xmlns:a16="http://schemas.microsoft.com/office/drawing/2014/main" id="{BB940F57-02B1-4B56-8BA7-24557BFCBB01}"/>
              </a:ext>
            </a:extLst>
          </p:cNvPr>
          <p:cNvSpPr/>
          <p:nvPr userDrawn="1"/>
        </p:nvSpPr>
        <p:spPr>
          <a:xfrm>
            <a:off x="0" y="4622800"/>
            <a:ext cx="12192000" cy="22309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838199" y="5037721"/>
            <a:ext cx="9575801" cy="891250"/>
          </a:xfrm>
        </p:spPr>
        <p:txBody>
          <a:bodyPr anchor="t">
            <a:noAutofit/>
          </a:bodyPr>
          <a:lstStyle>
            <a:lvl1pPr>
              <a:defRPr sz="5000" b="1">
                <a:solidFill>
                  <a:schemeClr val="bg1"/>
                </a:solidFill>
                <a:latin typeface="+mj-lt"/>
              </a:defRPr>
            </a:lvl1pPr>
          </a:lstStyle>
          <a:p>
            <a:r>
              <a:rPr lang="en-US" dirty="0"/>
              <a:t>CLICK TO ADD TITLE</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838200" y="6125744"/>
            <a:ext cx="9575800" cy="338549"/>
          </a:xfrm>
        </p:spPr>
        <p:txBody>
          <a:bodyP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2079137" y="4855144"/>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42774824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itle Slide with Image">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0" y="4288"/>
            <a:ext cx="12192000" cy="6853712"/>
          </a:xfrm>
          <a:solidFill>
            <a:schemeClr val="bg1">
              <a:lumMod val="95000"/>
            </a:schemeClr>
          </a:solidFill>
        </p:spPr>
        <p:txBody>
          <a:bodyPr/>
          <a:lstStyle/>
          <a:p>
            <a:r>
              <a:rPr lang="en-US"/>
              <a:t>Click icon to add picture</a:t>
            </a:r>
            <a:endParaRPr lang="en-US" dirty="0"/>
          </a:p>
        </p:txBody>
      </p:sp>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838199" y="2002421"/>
            <a:ext cx="7252505" cy="891250"/>
          </a:xfrm>
        </p:spPr>
        <p:txBody>
          <a:bodyPr anchor="t">
            <a:noAutofit/>
          </a:bodyPr>
          <a:lstStyle>
            <a:lvl1pPr>
              <a:defRPr sz="5000" b="1">
                <a:solidFill>
                  <a:schemeClr val="bg1"/>
                </a:solidFill>
                <a:latin typeface="+mj-lt"/>
              </a:defRPr>
            </a:lvl1pPr>
          </a:lstStyle>
          <a:p>
            <a:r>
              <a:rPr lang="en-US" dirty="0"/>
              <a:t>THANK YOU</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838200" y="3090444"/>
            <a:ext cx="7252504" cy="338549"/>
          </a:xfrm>
        </p:spPr>
        <p:txBody>
          <a:bodyP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WWW.WEBSITENAME.COM</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1918496" y="1819845"/>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303839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with Image">
    <p:bg>
      <p:bgPr>
        <a:solidFill>
          <a:schemeClr val="accent1"/>
        </a:solidFill>
        <a:effectLst/>
      </p:bgPr>
    </p:bg>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5295899" y="4288"/>
            <a:ext cx="6896100" cy="6853712"/>
          </a:xfrm>
          <a:solidFill>
            <a:schemeClr val="bg1">
              <a:lumMod val="95000"/>
            </a:schemeClr>
          </a:solidFill>
        </p:spPr>
        <p:txBody>
          <a:bodyPr/>
          <a:lstStyle/>
          <a:p>
            <a:r>
              <a:rPr lang="en-US"/>
              <a:t>Click icon to add picture</a:t>
            </a:r>
            <a:endParaRPr lang="en-US" dirty="0"/>
          </a:p>
        </p:txBody>
      </p:sp>
      <p:sp>
        <p:nvSpPr>
          <p:cNvPr id="9" name="Rectangle 8">
            <a:extLst>
              <a:ext uri="{FF2B5EF4-FFF2-40B4-BE49-F238E27FC236}">
                <a16:creationId xmlns:a16="http://schemas.microsoft.com/office/drawing/2014/main" id="{38CBA09E-664D-42AC-81A8-E6756A655750}"/>
              </a:ext>
            </a:extLst>
          </p:cNvPr>
          <p:cNvSpPr/>
          <p:nvPr userDrawn="1"/>
        </p:nvSpPr>
        <p:spPr>
          <a:xfrm>
            <a:off x="0" y="1539433"/>
            <a:ext cx="8866207" cy="53185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title="Decorative"/>
          <p:cNvSpPr/>
          <p:nvPr userDrawn="1"/>
        </p:nvSpPr>
        <p:spPr>
          <a:xfrm>
            <a:off x="0" y="0"/>
            <a:ext cx="5295899" cy="68580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798690" y="2040520"/>
            <a:ext cx="4120444" cy="1818655"/>
          </a:xfrm>
        </p:spPr>
        <p:txBody>
          <a:bodyPr anchor="b">
            <a:noAutofit/>
          </a:bodyPr>
          <a:lstStyle>
            <a:lvl1pPr algn="l">
              <a:defRPr sz="5000" b="1">
                <a:solidFill>
                  <a:schemeClr val="bg1"/>
                </a:solidFill>
                <a:latin typeface="+mj-lt"/>
              </a:defRPr>
            </a:lvl1pPr>
          </a:lstStyle>
          <a:p>
            <a:r>
              <a:rPr lang="en-US" dirty="0"/>
              <a:t>CLICK TO ADD TITLE</a:t>
            </a:r>
          </a:p>
        </p:txBody>
      </p:sp>
      <p:sp>
        <p:nvSpPr>
          <p:cNvPr id="10" name="Text Placeholder 12">
            <a:extLst>
              <a:ext uri="{FF2B5EF4-FFF2-40B4-BE49-F238E27FC236}">
                <a16:creationId xmlns:a16="http://schemas.microsoft.com/office/drawing/2014/main" id="{1221857D-ECFA-4D4D-91DF-E36500791501}"/>
              </a:ext>
            </a:extLst>
          </p:cNvPr>
          <p:cNvSpPr>
            <a:spLocks noGrp="1"/>
          </p:cNvSpPr>
          <p:nvPr>
            <p:ph type="body" sz="quarter" idx="15" hasCustomPrompt="1"/>
          </p:nvPr>
        </p:nvSpPr>
        <p:spPr>
          <a:xfrm>
            <a:off x="798690" y="4031658"/>
            <a:ext cx="4120443" cy="338549"/>
          </a:xfrm>
        </p:spPr>
        <p:txBody>
          <a:bodyPr>
            <a:normAutofit/>
          </a:bodyPr>
          <a:lstStyle>
            <a:lvl1pPr marL="0" indent="0" algn="l">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11" name="Shape 62" title="Decorative">
            <a:extLst>
              <a:ext uri="{FF2B5EF4-FFF2-40B4-BE49-F238E27FC236}">
                <a16:creationId xmlns:a16="http://schemas.microsoft.com/office/drawing/2014/main" id="{E1A23DB6-E067-4A30-8C4B-98B452428518}"/>
              </a:ext>
            </a:extLst>
          </p:cNvPr>
          <p:cNvSpPr/>
          <p:nvPr userDrawn="1"/>
        </p:nvSpPr>
        <p:spPr>
          <a:xfrm rot="16200000" flipV="1">
            <a:off x="1893092" y="2764774"/>
            <a:ext cx="0" cy="2188806"/>
          </a:xfrm>
          <a:prstGeom prst="line">
            <a:avLst/>
          </a:prstGeom>
          <a:ln w="25400">
            <a:solidFill>
              <a:schemeClr val="bg1"/>
            </a:solidFill>
            <a:miter lim="400000"/>
          </a:ln>
        </p:spPr>
        <p:txBody>
          <a:bodyPr lIns="19050" tIns="19050" rIns="19050" bIns="19050" anchor="ctr"/>
          <a:lstStyle/>
          <a:p>
            <a:pPr algn="l">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2391861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2501349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8"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3872090" y="2905535"/>
            <a:ext cx="4120444" cy="891250"/>
          </a:xfrm>
        </p:spPr>
        <p:txBody>
          <a:bodyPr anchor="t">
            <a:noAutofit/>
          </a:bodyPr>
          <a:lstStyle>
            <a:lvl1pPr algn="ctr">
              <a:defRPr sz="5000" b="1">
                <a:solidFill>
                  <a:schemeClr val="bg1"/>
                </a:solidFill>
                <a:latin typeface="+mj-lt"/>
              </a:defRPr>
            </a:lvl1pPr>
          </a:lstStyle>
          <a:p>
            <a:r>
              <a:rPr lang="en-US" dirty="0"/>
              <a:t>THANK YOU</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3872090" y="3993558"/>
            <a:ext cx="4120443"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WWW.WEBSITENAME.COM</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5932310" y="2726675"/>
            <a:ext cx="1"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2" name="Rectangle 1" title="Decorative"/>
          <p:cNvSpPr/>
          <p:nvPr userDrawn="1"/>
        </p:nvSpPr>
        <p:spPr>
          <a:xfrm>
            <a:off x="3872089" y="860778"/>
            <a:ext cx="4120444" cy="5136445"/>
          </a:xfrm>
          <a:prstGeom prst="rect">
            <a:avLst/>
          </a:pr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7380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with Image">
    <p:bg>
      <p:bgPr>
        <a:solidFill>
          <a:schemeClr val="accent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2565399" y="3107447"/>
            <a:ext cx="7252505" cy="891250"/>
          </a:xfrm>
        </p:spPr>
        <p:txBody>
          <a:bodyPr anchor="t">
            <a:noAutofit/>
          </a:bodyPr>
          <a:lstStyle>
            <a:lvl1pPr algn="ctr">
              <a:defRPr sz="5000" b="1">
                <a:solidFill>
                  <a:schemeClr val="bg1"/>
                </a:solidFill>
                <a:latin typeface="+mj-lt"/>
              </a:defRPr>
            </a:lvl1pPr>
          </a:lstStyle>
          <a:p>
            <a:r>
              <a:rPr lang="en-US" dirty="0"/>
              <a:t>CLICK TO ADD TITLE</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2565400" y="4195470"/>
            <a:ext cx="7252504"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924870"/>
            <a:ext cx="0"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7" name="Rectangle 6" title="Decorative"/>
          <p:cNvSpPr/>
          <p:nvPr userDrawn="1"/>
        </p:nvSpPr>
        <p:spPr>
          <a:xfrm>
            <a:off x="1238104" y="860778"/>
            <a:ext cx="9715792" cy="5136445"/>
          </a:xfrm>
          <a:prstGeom prst="rect">
            <a:avLst/>
          </a:pr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78361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with Image">
    <p:bg>
      <p:bgPr>
        <a:solidFill>
          <a:schemeClr val="accent4"/>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2565399" y="3107447"/>
            <a:ext cx="7252505" cy="891250"/>
          </a:xfrm>
        </p:spPr>
        <p:txBody>
          <a:bodyPr anchor="t">
            <a:noAutofit/>
          </a:bodyPr>
          <a:lstStyle>
            <a:lvl1pPr algn="ctr">
              <a:defRPr sz="5000" b="1">
                <a:solidFill>
                  <a:schemeClr val="bg1"/>
                </a:solidFill>
                <a:latin typeface="+mj-lt"/>
              </a:defRPr>
            </a:lvl1pPr>
          </a:lstStyle>
          <a:p>
            <a:r>
              <a:rPr lang="en-US" dirty="0"/>
              <a:t>CLICK TO ADD TITLE</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2565400" y="4195470"/>
            <a:ext cx="7252504"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924870"/>
            <a:ext cx="0"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7" name="Rectangle 6" title="Decorative"/>
          <p:cNvSpPr/>
          <p:nvPr userDrawn="1"/>
        </p:nvSpPr>
        <p:spPr>
          <a:xfrm>
            <a:off x="1238104" y="860778"/>
            <a:ext cx="9715792" cy="5136445"/>
          </a:xfrm>
          <a:prstGeom prst="rect">
            <a:avLst/>
          </a:prstGeom>
          <a:noFill/>
          <a:ln w="762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688455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Slide with Image">
    <p:bg>
      <p:bgPr>
        <a:solidFill>
          <a:schemeClr val="accent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2565399" y="3107447"/>
            <a:ext cx="7252505" cy="891250"/>
          </a:xfrm>
        </p:spPr>
        <p:txBody>
          <a:bodyPr anchor="t">
            <a:noAutofit/>
          </a:bodyPr>
          <a:lstStyle>
            <a:lvl1pPr algn="ctr">
              <a:defRPr sz="5000" b="1">
                <a:solidFill>
                  <a:schemeClr val="bg1"/>
                </a:solidFill>
                <a:latin typeface="+mj-lt"/>
              </a:defRPr>
            </a:lvl1pPr>
          </a:lstStyle>
          <a:p>
            <a:r>
              <a:rPr lang="en-US" dirty="0"/>
              <a:t>CLICK TO ADD TITLE</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2565400" y="4195470"/>
            <a:ext cx="7252504"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924870"/>
            <a:ext cx="0"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7" name="Rectangle 6" title="Decorative"/>
          <p:cNvSpPr/>
          <p:nvPr userDrawn="1"/>
        </p:nvSpPr>
        <p:spPr>
          <a:xfrm>
            <a:off x="1238104" y="860778"/>
            <a:ext cx="9715792" cy="5136445"/>
          </a:xfrm>
          <a:prstGeom prst="rect">
            <a:avLst/>
          </a:prstGeom>
          <a:noFill/>
          <a:ln w="76200">
            <a:solidFill>
              <a:schemeClr val="accent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449659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Divider with Image">
    <p:bg>
      <p:bgPr>
        <a:solidFill>
          <a:schemeClr val="accent1"/>
        </a:solidFill>
        <a:effectLst/>
      </p:bgPr>
    </p:bg>
    <p:spTree>
      <p:nvGrpSpPr>
        <p:cNvPr id="1" name=""/>
        <p:cNvGrpSpPr/>
        <p:nvPr/>
      </p:nvGrpSpPr>
      <p:grpSpPr>
        <a:xfrm>
          <a:off x="0" y="0"/>
          <a:ext cx="0" cy="0"/>
          <a:chOff x="0" y="0"/>
          <a:chExt cx="0" cy="0"/>
        </a:xfrm>
      </p:grpSpPr>
      <p:sp>
        <p:nvSpPr>
          <p:cNvPr id="11"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8" name="Title 1">
            <a:extLst>
              <a:ext uri="{FF2B5EF4-FFF2-40B4-BE49-F238E27FC236}">
                <a16:creationId xmlns:a16="http://schemas.microsoft.com/office/drawing/2014/main" id="{0E919B9B-5D3F-4FF0-A499-8925E9560B94}"/>
              </a:ext>
            </a:extLst>
          </p:cNvPr>
          <p:cNvSpPr>
            <a:spLocks noGrp="1"/>
          </p:cNvSpPr>
          <p:nvPr>
            <p:ph type="title" hasCustomPrompt="1"/>
          </p:nvPr>
        </p:nvSpPr>
        <p:spPr>
          <a:xfrm>
            <a:off x="838199" y="3673179"/>
            <a:ext cx="6826342" cy="2188805"/>
          </a:xfrm>
        </p:spPr>
        <p:txBody>
          <a:bodyPr rIns="457200" anchor="ctr">
            <a:noAutofit/>
          </a:bodyPr>
          <a:lstStyle>
            <a:lvl1pPr algn="r">
              <a:defRPr sz="5000" b="1">
                <a:solidFill>
                  <a:schemeClr val="bg1"/>
                </a:solidFill>
                <a:latin typeface="+mj-lt"/>
              </a:defRPr>
            </a:lvl1pPr>
          </a:lstStyle>
          <a:p>
            <a:r>
              <a:rPr lang="en-US" dirty="0"/>
              <a:t>CLICK TO ADD TITLE</a:t>
            </a:r>
          </a:p>
        </p:txBody>
      </p:sp>
      <p:sp>
        <p:nvSpPr>
          <p:cNvPr id="9" name="Text Placeholder 12" title="Decorative">
            <a:extLst>
              <a:ext uri="{FF2B5EF4-FFF2-40B4-BE49-F238E27FC236}">
                <a16:creationId xmlns:a16="http://schemas.microsoft.com/office/drawing/2014/main" id="{89A80859-BDA6-44AA-A750-4E06108B9B2B}"/>
              </a:ext>
            </a:extLst>
          </p:cNvPr>
          <p:cNvSpPr>
            <a:spLocks noGrp="1"/>
          </p:cNvSpPr>
          <p:nvPr>
            <p:ph type="body" sz="quarter" idx="14" hasCustomPrompt="1"/>
          </p:nvPr>
        </p:nvSpPr>
        <p:spPr>
          <a:xfrm>
            <a:off x="7664542" y="3665204"/>
            <a:ext cx="4527458" cy="2196780"/>
          </a:xfrm>
          <a:solidFill>
            <a:schemeClr val="accent1"/>
          </a:solidFill>
        </p:spPr>
        <p:txBody>
          <a:bodyPr lIns="274320" tIns="182880" rIns="182880" bIns="182880" anchor="ct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6" name="Shape 62" title="Decorative">
            <a:extLst>
              <a:ext uri="{FF2B5EF4-FFF2-40B4-BE49-F238E27FC236}">
                <a16:creationId xmlns:a16="http://schemas.microsoft.com/office/drawing/2014/main" id="{E1A23DB6-E067-4A30-8C4B-98B452428518}"/>
              </a:ext>
            </a:extLst>
          </p:cNvPr>
          <p:cNvSpPr/>
          <p:nvPr userDrawn="1"/>
        </p:nvSpPr>
        <p:spPr>
          <a:xfrm flipV="1">
            <a:off x="7664541" y="3673179"/>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15857594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Slide Divider with Image">
    <p:bg>
      <p:bgPr>
        <a:solidFill>
          <a:schemeClr val="accent1"/>
        </a:solidFill>
        <a:effectLst/>
      </p:bgPr>
    </p:bg>
    <p:spTree>
      <p:nvGrpSpPr>
        <p:cNvPr id="1" name=""/>
        <p:cNvGrpSpPr/>
        <p:nvPr/>
      </p:nvGrpSpPr>
      <p:grpSpPr>
        <a:xfrm>
          <a:off x="0" y="0"/>
          <a:ext cx="0" cy="0"/>
          <a:chOff x="0" y="0"/>
          <a:chExt cx="0" cy="0"/>
        </a:xfrm>
      </p:grpSpPr>
      <p:sp>
        <p:nvSpPr>
          <p:cNvPr id="11"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8" name="Title 1">
            <a:extLst>
              <a:ext uri="{FF2B5EF4-FFF2-40B4-BE49-F238E27FC236}">
                <a16:creationId xmlns:a16="http://schemas.microsoft.com/office/drawing/2014/main" id="{0E919B9B-5D3F-4FF0-A499-8925E9560B94}"/>
              </a:ext>
            </a:extLst>
          </p:cNvPr>
          <p:cNvSpPr>
            <a:spLocks noGrp="1"/>
          </p:cNvSpPr>
          <p:nvPr>
            <p:ph type="title" hasCustomPrompt="1"/>
          </p:nvPr>
        </p:nvSpPr>
        <p:spPr>
          <a:xfrm>
            <a:off x="838199" y="3673179"/>
            <a:ext cx="6826342" cy="2188805"/>
          </a:xfrm>
        </p:spPr>
        <p:txBody>
          <a:bodyPr rIns="457200" anchor="ctr">
            <a:noAutofit/>
          </a:bodyPr>
          <a:lstStyle>
            <a:lvl1pPr algn="r">
              <a:defRPr sz="5000" b="1">
                <a:solidFill>
                  <a:schemeClr val="bg1"/>
                </a:solidFill>
                <a:latin typeface="+mj-lt"/>
              </a:defRPr>
            </a:lvl1pPr>
          </a:lstStyle>
          <a:p>
            <a:r>
              <a:rPr lang="en-US" dirty="0"/>
              <a:t>CLICK TO ADD TITLE</a:t>
            </a:r>
          </a:p>
        </p:txBody>
      </p:sp>
      <p:sp>
        <p:nvSpPr>
          <p:cNvPr id="9" name="Text Placeholder 12" title="Decorative">
            <a:extLst>
              <a:ext uri="{FF2B5EF4-FFF2-40B4-BE49-F238E27FC236}">
                <a16:creationId xmlns:a16="http://schemas.microsoft.com/office/drawing/2014/main" id="{89A80859-BDA6-44AA-A750-4E06108B9B2B}"/>
              </a:ext>
            </a:extLst>
          </p:cNvPr>
          <p:cNvSpPr>
            <a:spLocks noGrp="1"/>
          </p:cNvSpPr>
          <p:nvPr>
            <p:ph type="body" sz="quarter" idx="14" hasCustomPrompt="1"/>
          </p:nvPr>
        </p:nvSpPr>
        <p:spPr>
          <a:xfrm>
            <a:off x="7664542" y="3665204"/>
            <a:ext cx="4527458" cy="2196780"/>
          </a:xfrm>
          <a:solidFill>
            <a:schemeClr val="accent2"/>
          </a:solidFill>
        </p:spPr>
        <p:txBody>
          <a:bodyPr lIns="274320" tIns="182880" rIns="182880" bIns="182880" anchor="ct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6" name="Shape 62" title="Decorative">
            <a:extLst>
              <a:ext uri="{FF2B5EF4-FFF2-40B4-BE49-F238E27FC236}">
                <a16:creationId xmlns:a16="http://schemas.microsoft.com/office/drawing/2014/main" id="{E1A23DB6-E067-4A30-8C4B-98B452428518}"/>
              </a:ext>
            </a:extLst>
          </p:cNvPr>
          <p:cNvSpPr/>
          <p:nvPr userDrawn="1"/>
        </p:nvSpPr>
        <p:spPr>
          <a:xfrm flipV="1">
            <a:off x="7664541" y="3673179"/>
            <a:ext cx="1" cy="2188805"/>
          </a:xfrm>
          <a:prstGeom prst="line">
            <a:avLst/>
          </a:prstGeom>
          <a:ln w="76200">
            <a:solidFill>
              <a:schemeClr val="accent2">
                <a:lumMod val="75000"/>
                <a:lumOff val="25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22003342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lide Divider with Image">
    <p:bg>
      <p:bgPr>
        <a:solidFill>
          <a:schemeClr val="accent1"/>
        </a:solidFill>
        <a:effectLst/>
      </p:bgPr>
    </p:bg>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2" name="Rectangle 1" title="Decorative"/>
          <p:cNvSpPr/>
          <p:nvPr userDrawn="1"/>
        </p:nvSpPr>
        <p:spPr>
          <a:xfrm>
            <a:off x="4769712" y="3138616"/>
            <a:ext cx="7422288" cy="32127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0E919B9B-5D3F-4FF0-A499-8925E9560B94}"/>
              </a:ext>
            </a:extLst>
          </p:cNvPr>
          <p:cNvSpPr>
            <a:spLocks noGrp="1"/>
          </p:cNvSpPr>
          <p:nvPr>
            <p:ph type="title" hasCustomPrompt="1"/>
          </p:nvPr>
        </p:nvSpPr>
        <p:spPr>
          <a:xfrm>
            <a:off x="5114413" y="4304207"/>
            <a:ext cx="6439156" cy="891250"/>
          </a:xfrm>
        </p:spPr>
        <p:txBody>
          <a:bodyPr anchor="t">
            <a:noAutofit/>
          </a:bodyPr>
          <a:lstStyle>
            <a:lvl1pPr>
              <a:defRPr sz="5000" b="1">
                <a:solidFill>
                  <a:schemeClr val="bg1"/>
                </a:solidFill>
                <a:latin typeface="+mj-lt"/>
              </a:defRPr>
            </a:lvl1pPr>
          </a:lstStyle>
          <a:p>
            <a:r>
              <a:rPr lang="en-US" dirty="0"/>
              <a:t>CLICK TO ADD TITLE</a:t>
            </a:r>
          </a:p>
        </p:txBody>
      </p:sp>
      <p:sp>
        <p:nvSpPr>
          <p:cNvPr id="9" name="Text Placeholder 12">
            <a:extLst>
              <a:ext uri="{FF2B5EF4-FFF2-40B4-BE49-F238E27FC236}">
                <a16:creationId xmlns:a16="http://schemas.microsoft.com/office/drawing/2014/main" id="{89A80859-BDA6-44AA-A750-4E06108B9B2B}"/>
              </a:ext>
            </a:extLst>
          </p:cNvPr>
          <p:cNvSpPr>
            <a:spLocks noGrp="1"/>
          </p:cNvSpPr>
          <p:nvPr>
            <p:ph type="body" sz="quarter" idx="14" hasCustomPrompt="1"/>
          </p:nvPr>
        </p:nvSpPr>
        <p:spPr>
          <a:xfrm>
            <a:off x="5114413" y="5505120"/>
            <a:ext cx="6439155" cy="338549"/>
          </a:xfrm>
        </p:spPr>
        <p:txBody>
          <a:bodyP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6" name="Shape 62" title="Decorative">
            <a:extLst>
              <a:ext uri="{FF2B5EF4-FFF2-40B4-BE49-F238E27FC236}">
                <a16:creationId xmlns:a16="http://schemas.microsoft.com/office/drawing/2014/main" id="{E1A23DB6-E067-4A30-8C4B-98B452428518}"/>
              </a:ext>
            </a:extLst>
          </p:cNvPr>
          <p:cNvSpPr/>
          <p:nvPr userDrawn="1"/>
        </p:nvSpPr>
        <p:spPr>
          <a:xfrm rot="16200000" flipV="1">
            <a:off x="6208815" y="4226947"/>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24985918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lide Divider 2">
    <p:bg>
      <p:bgPr>
        <a:solidFill>
          <a:schemeClr val="accent1"/>
        </a:solidFill>
        <a:effectLst/>
      </p:bgPr>
    </p:bg>
    <p:spTree>
      <p:nvGrpSpPr>
        <p:cNvPr id="1" name=""/>
        <p:cNvGrpSpPr/>
        <p:nvPr/>
      </p:nvGrpSpPr>
      <p:grpSpPr>
        <a:xfrm>
          <a:off x="0" y="0"/>
          <a:ext cx="0" cy="0"/>
          <a:chOff x="0" y="0"/>
          <a:chExt cx="0" cy="0"/>
        </a:xfrm>
      </p:grpSpPr>
      <p:sp>
        <p:nvSpPr>
          <p:cNvPr id="6"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2" name="Rectangle 1" title="Decorative"/>
          <p:cNvSpPr/>
          <p:nvPr userDrawn="1"/>
        </p:nvSpPr>
        <p:spPr>
          <a:xfrm>
            <a:off x="0" y="4387695"/>
            <a:ext cx="12192000" cy="219678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0E919B9B-5D3F-4FF0-A499-8925E9560B94}"/>
              </a:ext>
            </a:extLst>
          </p:cNvPr>
          <p:cNvSpPr>
            <a:spLocks noGrp="1"/>
          </p:cNvSpPr>
          <p:nvPr>
            <p:ph type="title" hasCustomPrompt="1"/>
          </p:nvPr>
        </p:nvSpPr>
        <p:spPr>
          <a:xfrm>
            <a:off x="510821" y="4395670"/>
            <a:ext cx="6826342" cy="2188805"/>
          </a:xfrm>
        </p:spPr>
        <p:txBody>
          <a:bodyPr rIns="457200" anchor="ctr">
            <a:noAutofit/>
          </a:bodyPr>
          <a:lstStyle>
            <a:lvl1pPr algn="r">
              <a:defRPr sz="5000" b="1">
                <a:solidFill>
                  <a:schemeClr val="bg1"/>
                </a:solidFill>
                <a:latin typeface="+mj-lt"/>
              </a:defRPr>
            </a:lvl1pPr>
          </a:lstStyle>
          <a:p>
            <a:r>
              <a:rPr lang="en-US" dirty="0"/>
              <a:t>CLICK TO ADD TITLE</a:t>
            </a:r>
          </a:p>
        </p:txBody>
      </p:sp>
      <p:sp>
        <p:nvSpPr>
          <p:cNvPr id="12" name="Text Placeholder 12">
            <a:extLst>
              <a:ext uri="{FF2B5EF4-FFF2-40B4-BE49-F238E27FC236}">
                <a16:creationId xmlns:a16="http://schemas.microsoft.com/office/drawing/2014/main" id="{89A80859-BDA6-44AA-A750-4E06108B9B2B}"/>
              </a:ext>
            </a:extLst>
          </p:cNvPr>
          <p:cNvSpPr>
            <a:spLocks noGrp="1"/>
          </p:cNvSpPr>
          <p:nvPr>
            <p:ph type="body" sz="quarter" idx="14" hasCustomPrompt="1"/>
          </p:nvPr>
        </p:nvSpPr>
        <p:spPr>
          <a:xfrm>
            <a:off x="7337164" y="4387695"/>
            <a:ext cx="4527458" cy="2196780"/>
          </a:xfrm>
          <a:noFill/>
        </p:spPr>
        <p:txBody>
          <a:bodyPr lIns="274320" tIns="182880" rIns="182880" bIns="182880" anchor="ct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13" name="Shape 62" title="Decorative">
            <a:extLst>
              <a:ext uri="{FF2B5EF4-FFF2-40B4-BE49-F238E27FC236}">
                <a16:creationId xmlns:a16="http://schemas.microsoft.com/office/drawing/2014/main" id="{E1A23DB6-E067-4A30-8C4B-98B452428518}"/>
              </a:ext>
            </a:extLst>
          </p:cNvPr>
          <p:cNvSpPr/>
          <p:nvPr userDrawn="1"/>
        </p:nvSpPr>
        <p:spPr>
          <a:xfrm flipV="1">
            <a:off x="7337163" y="4742580"/>
            <a:ext cx="1" cy="1494984"/>
          </a:xfrm>
          <a:prstGeom prst="line">
            <a:avLst/>
          </a:prstGeom>
          <a:ln w="762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37524037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AC775-D0E4-4AE8-B104-8AF0CC99549B}"/>
              </a:ext>
            </a:extLst>
          </p:cNvPr>
          <p:cNvSpPr>
            <a:spLocks noGrp="1"/>
          </p:cNvSpPr>
          <p:nvPr>
            <p:ph type="title" hasCustomPrompt="1"/>
          </p:nvPr>
        </p:nvSpPr>
        <p:spPr>
          <a:xfrm>
            <a:off x="826626" y="3727361"/>
            <a:ext cx="2275389" cy="1025525"/>
          </a:xfrm>
          <a:noFill/>
        </p:spPr>
        <p:txBody>
          <a:bodyPr vert="horz" lIns="0" tIns="45720" rIns="91440" bIns="0" rtlCol="0" anchor="b">
            <a:noAutofit/>
          </a:bodyPr>
          <a:lstStyle>
            <a:lvl1pPr>
              <a:defRPr lang="en-US" sz="5000" b="1">
                <a:solidFill>
                  <a:schemeClr val="tx2"/>
                </a:solidFill>
                <a:latin typeface="+mj-lt"/>
              </a:defRPr>
            </a:lvl1pPr>
          </a:lstStyle>
          <a:p>
            <a:pPr marL="0" lvl="0"/>
            <a:r>
              <a:rPr lang="en-US" dirty="0"/>
              <a:t>Agenda</a:t>
            </a:r>
          </a:p>
        </p:txBody>
      </p:sp>
      <p:sp>
        <p:nvSpPr>
          <p:cNvPr id="29" name="Picture Placeholder 28" title="Decorative">
            <a:extLst>
              <a:ext uri="{FF2B5EF4-FFF2-40B4-BE49-F238E27FC236}">
                <a16:creationId xmlns:a16="http://schemas.microsoft.com/office/drawing/2014/main" id="{AA648B5A-E380-4E42-882E-71EBF6838E22}"/>
              </a:ext>
            </a:extLst>
          </p:cNvPr>
          <p:cNvSpPr>
            <a:spLocks noGrp="1"/>
          </p:cNvSpPr>
          <p:nvPr>
            <p:ph type="pic" sz="quarter" idx="12"/>
          </p:nvPr>
        </p:nvSpPr>
        <p:spPr>
          <a:xfrm>
            <a:off x="8634413" y="812800"/>
            <a:ext cx="3557587" cy="5232400"/>
          </a:xfrm>
        </p:spPr>
        <p:txBody>
          <a:bodyPr/>
          <a:lstStyle/>
          <a:p>
            <a:r>
              <a:rPr lang="en-US"/>
              <a:t>Click icon to add picture</a:t>
            </a:r>
            <a:endParaRPr lang="en-US" dirty="0"/>
          </a:p>
        </p:txBody>
      </p:sp>
      <p:sp>
        <p:nvSpPr>
          <p:cNvPr id="32" name="Text Placeholder 30">
            <a:extLst>
              <a:ext uri="{FF2B5EF4-FFF2-40B4-BE49-F238E27FC236}">
                <a16:creationId xmlns:a16="http://schemas.microsoft.com/office/drawing/2014/main" id="{A0A47E85-3BCA-460F-8AB1-52D89AC152B5}"/>
              </a:ext>
            </a:extLst>
          </p:cNvPr>
          <p:cNvSpPr>
            <a:spLocks noGrp="1"/>
          </p:cNvSpPr>
          <p:nvPr>
            <p:ph type="body" sz="quarter" idx="11" hasCustomPrompt="1"/>
          </p:nvPr>
        </p:nvSpPr>
        <p:spPr>
          <a:xfrm>
            <a:off x="4155313" y="879710"/>
            <a:ext cx="4294206" cy="755650"/>
          </a:xfrm>
        </p:spPr>
        <p:txBody>
          <a:bodyPr anchor="ctr">
            <a:normAutofit/>
          </a:bodyPr>
          <a:lstStyle>
            <a:lvl1pPr marL="0" indent="0">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3" name="Text Placeholder 30">
            <a:extLst>
              <a:ext uri="{FF2B5EF4-FFF2-40B4-BE49-F238E27FC236}">
                <a16:creationId xmlns:a16="http://schemas.microsoft.com/office/drawing/2014/main" id="{D357C748-EEC9-489A-BCC6-CA3A91E3F2AD}"/>
              </a:ext>
            </a:extLst>
          </p:cNvPr>
          <p:cNvSpPr>
            <a:spLocks noGrp="1"/>
          </p:cNvSpPr>
          <p:nvPr>
            <p:ph type="body" sz="quarter" idx="13" hasCustomPrompt="1"/>
          </p:nvPr>
        </p:nvSpPr>
        <p:spPr>
          <a:xfrm>
            <a:off x="4155313" y="1956155"/>
            <a:ext cx="4294206"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4" name="Text Placeholder 30">
            <a:extLst>
              <a:ext uri="{FF2B5EF4-FFF2-40B4-BE49-F238E27FC236}">
                <a16:creationId xmlns:a16="http://schemas.microsoft.com/office/drawing/2014/main" id="{59136E3C-98E8-457D-ABD1-BA278DBB491B}"/>
              </a:ext>
            </a:extLst>
          </p:cNvPr>
          <p:cNvSpPr>
            <a:spLocks noGrp="1"/>
          </p:cNvSpPr>
          <p:nvPr>
            <p:ph type="body" sz="quarter" idx="14" hasCustomPrompt="1"/>
          </p:nvPr>
        </p:nvSpPr>
        <p:spPr>
          <a:xfrm>
            <a:off x="4155313" y="3032600"/>
            <a:ext cx="4294206"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5" name="Text Placeholder 30">
            <a:extLst>
              <a:ext uri="{FF2B5EF4-FFF2-40B4-BE49-F238E27FC236}">
                <a16:creationId xmlns:a16="http://schemas.microsoft.com/office/drawing/2014/main" id="{3F9938E0-7CFD-4C1C-88B0-388D25B8B1B8}"/>
              </a:ext>
            </a:extLst>
          </p:cNvPr>
          <p:cNvSpPr>
            <a:spLocks noGrp="1"/>
          </p:cNvSpPr>
          <p:nvPr>
            <p:ph type="body" sz="quarter" idx="15" hasCustomPrompt="1"/>
          </p:nvPr>
        </p:nvSpPr>
        <p:spPr>
          <a:xfrm>
            <a:off x="4155313" y="4109045"/>
            <a:ext cx="4294206"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6" name="Text Placeholder 30">
            <a:extLst>
              <a:ext uri="{FF2B5EF4-FFF2-40B4-BE49-F238E27FC236}">
                <a16:creationId xmlns:a16="http://schemas.microsoft.com/office/drawing/2014/main" id="{D274E9A2-3272-442A-A247-A383255C45F7}"/>
              </a:ext>
            </a:extLst>
          </p:cNvPr>
          <p:cNvSpPr>
            <a:spLocks noGrp="1"/>
          </p:cNvSpPr>
          <p:nvPr>
            <p:ph type="body" sz="quarter" idx="16" hasCustomPrompt="1"/>
          </p:nvPr>
        </p:nvSpPr>
        <p:spPr>
          <a:xfrm>
            <a:off x="4155313" y="5185490"/>
            <a:ext cx="4294206"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42" name="Shape 62" title="Decorative">
            <a:extLst>
              <a:ext uri="{FF2B5EF4-FFF2-40B4-BE49-F238E27FC236}">
                <a16:creationId xmlns:a16="http://schemas.microsoft.com/office/drawing/2014/main" id="{2683CBB0-468F-4DD2-853B-FBFFA91B662E}"/>
              </a:ext>
            </a:extLst>
          </p:cNvPr>
          <p:cNvSpPr/>
          <p:nvPr userDrawn="1"/>
        </p:nvSpPr>
        <p:spPr>
          <a:xfrm rot="16200000" flipV="1">
            <a:off x="1791782" y="3899540"/>
            <a:ext cx="0" cy="1930310"/>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28689627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ustom Layout">
    <p:bg>
      <p:bgPr>
        <a:solidFill>
          <a:schemeClr val="bg1"/>
        </a:solidFill>
        <a:effectLst/>
      </p:bgPr>
    </p:bg>
    <p:spTree>
      <p:nvGrpSpPr>
        <p:cNvPr id="1" name=""/>
        <p:cNvGrpSpPr/>
        <p:nvPr/>
      </p:nvGrpSpPr>
      <p:grpSpPr>
        <a:xfrm>
          <a:off x="0" y="0"/>
          <a:ext cx="0" cy="0"/>
          <a:chOff x="0" y="0"/>
          <a:chExt cx="0" cy="0"/>
        </a:xfrm>
      </p:grpSpPr>
      <p:sp>
        <p:nvSpPr>
          <p:cNvPr id="29" name="Picture Placeholder 28" title="Decorative">
            <a:extLst>
              <a:ext uri="{FF2B5EF4-FFF2-40B4-BE49-F238E27FC236}">
                <a16:creationId xmlns:a16="http://schemas.microsoft.com/office/drawing/2014/main" id="{AA648B5A-E380-4E42-882E-71EBF6838E22}"/>
              </a:ext>
            </a:extLst>
          </p:cNvPr>
          <p:cNvSpPr>
            <a:spLocks noGrp="1"/>
          </p:cNvSpPr>
          <p:nvPr>
            <p:ph type="pic" sz="quarter" idx="12"/>
          </p:nvPr>
        </p:nvSpPr>
        <p:spPr>
          <a:xfrm>
            <a:off x="361244" y="2225040"/>
            <a:ext cx="4536079" cy="4632960"/>
          </a:xfrm>
        </p:spPr>
        <p:txBody>
          <a:bodyPr/>
          <a:lstStyle/>
          <a:p>
            <a:r>
              <a:rPr lang="en-US"/>
              <a:t>Click icon to add picture</a:t>
            </a:r>
            <a:endParaRPr lang="en-US" dirty="0"/>
          </a:p>
        </p:txBody>
      </p:sp>
      <p:sp>
        <p:nvSpPr>
          <p:cNvPr id="32" name="Text Placeholder 30">
            <a:extLst>
              <a:ext uri="{FF2B5EF4-FFF2-40B4-BE49-F238E27FC236}">
                <a16:creationId xmlns:a16="http://schemas.microsoft.com/office/drawing/2014/main" id="{A0A47E85-3BCA-460F-8AB1-52D89AC152B5}"/>
              </a:ext>
            </a:extLst>
          </p:cNvPr>
          <p:cNvSpPr>
            <a:spLocks noGrp="1"/>
          </p:cNvSpPr>
          <p:nvPr>
            <p:ph type="body" sz="quarter" idx="11" hasCustomPrompt="1"/>
          </p:nvPr>
        </p:nvSpPr>
        <p:spPr>
          <a:xfrm>
            <a:off x="5121031" y="2055335"/>
            <a:ext cx="4294206" cy="755650"/>
          </a:xfrm>
        </p:spPr>
        <p:txBody>
          <a:bodyPr anchor="ctr">
            <a:normAutofit/>
          </a:bodyPr>
          <a:lstStyle>
            <a:lvl1pPr marL="0" indent="0">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3" name="Text Placeholder 30">
            <a:extLst>
              <a:ext uri="{FF2B5EF4-FFF2-40B4-BE49-F238E27FC236}">
                <a16:creationId xmlns:a16="http://schemas.microsoft.com/office/drawing/2014/main" id="{D357C748-EEC9-489A-BCC6-CA3A91E3F2AD}"/>
              </a:ext>
            </a:extLst>
          </p:cNvPr>
          <p:cNvSpPr>
            <a:spLocks noGrp="1"/>
          </p:cNvSpPr>
          <p:nvPr>
            <p:ph type="body" sz="quarter" idx="13" hasCustomPrompt="1"/>
          </p:nvPr>
        </p:nvSpPr>
        <p:spPr>
          <a:xfrm>
            <a:off x="5121031" y="2782449"/>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4" name="Text Placeholder 30">
            <a:extLst>
              <a:ext uri="{FF2B5EF4-FFF2-40B4-BE49-F238E27FC236}">
                <a16:creationId xmlns:a16="http://schemas.microsoft.com/office/drawing/2014/main" id="{59136E3C-98E8-457D-ABD1-BA278DBB491B}"/>
              </a:ext>
            </a:extLst>
          </p:cNvPr>
          <p:cNvSpPr>
            <a:spLocks noGrp="1"/>
          </p:cNvSpPr>
          <p:nvPr>
            <p:ph type="body" sz="quarter" idx="14" hasCustomPrompt="1"/>
          </p:nvPr>
        </p:nvSpPr>
        <p:spPr>
          <a:xfrm>
            <a:off x="5121031" y="4352427"/>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5" name="Text Placeholder 30">
            <a:extLst>
              <a:ext uri="{FF2B5EF4-FFF2-40B4-BE49-F238E27FC236}">
                <a16:creationId xmlns:a16="http://schemas.microsoft.com/office/drawing/2014/main" id="{3F9938E0-7CFD-4C1C-88B0-388D25B8B1B8}"/>
              </a:ext>
            </a:extLst>
          </p:cNvPr>
          <p:cNvSpPr>
            <a:spLocks noGrp="1"/>
          </p:cNvSpPr>
          <p:nvPr>
            <p:ph type="body" sz="quarter" idx="15" hasCustomPrompt="1"/>
          </p:nvPr>
        </p:nvSpPr>
        <p:spPr>
          <a:xfrm>
            <a:off x="5121031" y="3567438"/>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6" name="Text Placeholder 30">
            <a:extLst>
              <a:ext uri="{FF2B5EF4-FFF2-40B4-BE49-F238E27FC236}">
                <a16:creationId xmlns:a16="http://schemas.microsoft.com/office/drawing/2014/main" id="{D274E9A2-3272-442A-A247-A383255C45F7}"/>
              </a:ext>
            </a:extLst>
          </p:cNvPr>
          <p:cNvSpPr>
            <a:spLocks noGrp="1"/>
          </p:cNvSpPr>
          <p:nvPr>
            <p:ph type="body" sz="quarter" idx="16" hasCustomPrompt="1"/>
          </p:nvPr>
        </p:nvSpPr>
        <p:spPr>
          <a:xfrm>
            <a:off x="5121031" y="5137415"/>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 name="Rectangle 2" title="Decorative">
            <a:extLst>
              <a:ext uri="{FF2B5EF4-FFF2-40B4-BE49-F238E27FC236}">
                <a16:creationId xmlns:a16="http://schemas.microsoft.com/office/drawing/2014/main" id="{E2F3CED5-D6C7-4A0B-B731-FDB78F4E3341}"/>
              </a:ext>
            </a:extLst>
          </p:cNvPr>
          <p:cNvSpPr/>
          <p:nvPr userDrawn="1"/>
        </p:nvSpPr>
        <p:spPr>
          <a:xfrm>
            <a:off x="353385" y="0"/>
            <a:ext cx="4572513" cy="2059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hape 62" title="Decorative">
            <a:extLst>
              <a:ext uri="{FF2B5EF4-FFF2-40B4-BE49-F238E27FC236}">
                <a16:creationId xmlns:a16="http://schemas.microsoft.com/office/drawing/2014/main" id="{2683CBB0-468F-4DD2-853B-FBFFA91B662E}"/>
              </a:ext>
            </a:extLst>
          </p:cNvPr>
          <p:cNvSpPr/>
          <p:nvPr userDrawn="1"/>
        </p:nvSpPr>
        <p:spPr>
          <a:xfrm rot="16200000" flipV="1">
            <a:off x="1560255" y="445140"/>
            <a:ext cx="0" cy="1930310"/>
          </a:xfrm>
          <a:prstGeom prst="line">
            <a:avLst/>
          </a:prstGeom>
          <a:ln w="76200">
            <a:solidFill>
              <a:schemeClr val="accent2">
                <a:lumMod val="75000"/>
                <a:lumOff val="25000"/>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13" name="Title 1">
            <a:extLst>
              <a:ext uri="{FF2B5EF4-FFF2-40B4-BE49-F238E27FC236}">
                <a16:creationId xmlns:a16="http://schemas.microsoft.com/office/drawing/2014/main" id="{408AC775-D0E4-4AE8-B104-8AF0CC99549B}"/>
              </a:ext>
            </a:extLst>
          </p:cNvPr>
          <p:cNvSpPr>
            <a:spLocks noGrp="1"/>
          </p:cNvSpPr>
          <p:nvPr>
            <p:ph type="title" hasCustomPrompt="1"/>
          </p:nvPr>
        </p:nvSpPr>
        <p:spPr>
          <a:xfrm>
            <a:off x="595100" y="192385"/>
            <a:ext cx="2275389" cy="1025525"/>
          </a:xfrm>
          <a:noFill/>
        </p:spPr>
        <p:txBody>
          <a:bodyPr vert="horz" lIns="0" tIns="45720" rIns="91440" bIns="0" rtlCol="0" anchor="b">
            <a:noAutofit/>
          </a:bodyPr>
          <a:lstStyle>
            <a:lvl1pPr>
              <a:defRPr lang="en-US" sz="5000" b="1">
                <a:solidFill>
                  <a:schemeClr val="bg1"/>
                </a:solidFill>
                <a:latin typeface="+mj-lt"/>
              </a:defRPr>
            </a:lvl1pPr>
          </a:lstStyle>
          <a:p>
            <a:pPr marL="0" lvl="0"/>
            <a:r>
              <a:rPr lang="en-US" dirty="0"/>
              <a:t>Agenda</a:t>
            </a:r>
          </a:p>
        </p:txBody>
      </p:sp>
    </p:spTree>
    <p:extLst>
      <p:ext uri="{BB962C8B-B14F-4D97-AF65-F5344CB8AC3E}">
        <p14:creationId xmlns:p14="http://schemas.microsoft.com/office/powerpoint/2010/main" val="1295077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C22D25-D43B-4A3F-B823-1D0D3C139C18}" type="datetimeFigureOut">
              <a:rPr lang="en-US" smtClean="0"/>
              <a:t>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30954837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1_Custom Layout">
    <p:bg>
      <p:bgPr>
        <a:solidFill>
          <a:schemeClr val="bg1"/>
        </a:solidFill>
        <a:effectLst/>
      </p:bgPr>
    </p:bg>
    <p:spTree>
      <p:nvGrpSpPr>
        <p:cNvPr id="1" name=""/>
        <p:cNvGrpSpPr/>
        <p:nvPr/>
      </p:nvGrpSpPr>
      <p:grpSpPr>
        <a:xfrm>
          <a:off x="0" y="0"/>
          <a:ext cx="0" cy="0"/>
          <a:chOff x="0" y="0"/>
          <a:chExt cx="0" cy="0"/>
        </a:xfrm>
      </p:grpSpPr>
      <p:sp>
        <p:nvSpPr>
          <p:cNvPr id="29" name="Picture Placeholder 28" title="Decorative">
            <a:extLst>
              <a:ext uri="{FF2B5EF4-FFF2-40B4-BE49-F238E27FC236}">
                <a16:creationId xmlns:a16="http://schemas.microsoft.com/office/drawing/2014/main" id="{AA648B5A-E380-4E42-882E-71EBF6838E22}"/>
              </a:ext>
            </a:extLst>
          </p:cNvPr>
          <p:cNvSpPr>
            <a:spLocks noGrp="1"/>
          </p:cNvSpPr>
          <p:nvPr>
            <p:ph type="pic" sz="quarter" idx="12"/>
          </p:nvPr>
        </p:nvSpPr>
        <p:spPr>
          <a:xfrm>
            <a:off x="6264877" y="0"/>
            <a:ext cx="5927124" cy="6858000"/>
          </a:xfrm>
        </p:spPr>
        <p:txBody>
          <a:bodyPr/>
          <a:lstStyle/>
          <a:p>
            <a:r>
              <a:rPr lang="en-US"/>
              <a:t>Click icon to add picture</a:t>
            </a:r>
            <a:endParaRPr lang="en-US" dirty="0"/>
          </a:p>
        </p:txBody>
      </p:sp>
      <p:sp>
        <p:nvSpPr>
          <p:cNvPr id="32" name="Text Placeholder 30">
            <a:extLst>
              <a:ext uri="{FF2B5EF4-FFF2-40B4-BE49-F238E27FC236}">
                <a16:creationId xmlns:a16="http://schemas.microsoft.com/office/drawing/2014/main" id="{A0A47E85-3BCA-460F-8AB1-52D89AC152B5}"/>
              </a:ext>
            </a:extLst>
          </p:cNvPr>
          <p:cNvSpPr>
            <a:spLocks noGrp="1"/>
          </p:cNvSpPr>
          <p:nvPr>
            <p:ph type="body" sz="quarter" idx="11" hasCustomPrompt="1"/>
          </p:nvPr>
        </p:nvSpPr>
        <p:spPr>
          <a:xfrm>
            <a:off x="471529" y="2348736"/>
            <a:ext cx="4294206" cy="755650"/>
          </a:xfrm>
        </p:spPr>
        <p:txBody>
          <a:bodyPr anchor="ctr">
            <a:normAutofit/>
          </a:bodyPr>
          <a:lstStyle>
            <a:lvl1pPr marL="0" indent="0">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3" name="Text Placeholder 30">
            <a:extLst>
              <a:ext uri="{FF2B5EF4-FFF2-40B4-BE49-F238E27FC236}">
                <a16:creationId xmlns:a16="http://schemas.microsoft.com/office/drawing/2014/main" id="{D357C748-EEC9-489A-BCC6-CA3A91E3F2AD}"/>
              </a:ext>
            </a:extLst>
          </p:cNvPr>
          <p:cNvSpPr>
            <a:spLocks noGrp="1"/>
          </p:cNvSpPr>
          <p:nvPr>
            <p:ph type="body" sz="quarter" idx="13" hasCustomPrompt="1"/>
          </p:nvPr>
        </p:nvSpPr>
        <p:spPr>
          <a:xfrm>
            <a:off x="471529" y="3075850"/>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4" name="Text Placeholder 30">
            <a:extLst>
              <a:ext uri="{FF2B5EF4-FFF2-40B4-BE49-F238E27FC236}">
                <a16:creationId xmlns:a16="http://schemas.microsoft.com/office/drawing/2014/main" id="{59136E3C-98E8-457D-ABD1-BA278DBB491B}"/>
              </a:ext>
            </a:extLst>
          </p:cNvPr>
          <p:cNvSpPr>
            <a:spLocks noGrp="1"/>
          </p:cNvSpPr>
          <p:nvPr>
            <p:ph type="body" sz="quarter" idx="14" hasCustomPrompt="1"/>
          </p:nvPr>
        </p:nvSpPr>
        <p:spPr>
          <a:xfrm>
            <a:off x="471529" y="4645828"/>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5" name="Text Placeholder 30">
            <a:extLst>
              <a:ext uri="{FF2B5EF4-FFF2-40B4-BE49-F238E27FC236}">
                <a16:creationId xmlns:a16="http://schemas.microsoft.com/office/drawing/2014/main" id="{3F9938E0-7CFD-4C1C-88B0-388D25B8B1B8}"/>
              </a:ext>
            </a:extLst>
          </p:cNvPr>
          <p:cNvSpPr>
            <a:spLocks noGrp="1"/>
          </p:cNvSpPr>
          <p:nvPr>
            <p:ph type="body" sz="quarter" idx="15" hasCustomPrompt="1"/>
          </p:nvPr>
        </p:nvSpPr>
        <p:spPr>
          <a:xfrm>
            <a:off x="471529" y="3860839"/>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6" name="Text Placeholder 30">
            <a:extLst>
              <a:ext uri="{FF2B5EF4-FFF2-40B4-BE49-F238E27FC236}">
                <a16:creationId xmlns:a16="http://schemas.microsoft.com/office/drawing/2014/main" id="{D274E9A2-3272-442A-A247-A383255C45F7}"/>
              </a:ext>
            </a:extLst>
          </p:cNvPr>
          <p:cNvSpPr>
            <a:spLocks noGrp="1"/>
          </p:cNvSpPr>
          <p:nvPr>
            <p:ph type="body" sz="quarter" idx="16" hasCustomPrompt="1"/>
          </p:nvPr>
        </p:nvSpPr>
        <p:spPr>
          <a:xfrm>
            <a:off x="471529" y="5430816"/>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 name="Rectangle 2" title="Decorative">
            <a:extLst>
              <a:ext uri="{FF2B5EF4-FFF2-40B4-BE49-F238E27FC236}">
                <a16:creationId xmlns:a16="http://schemas.microsoft.com/office/drawing/2014/main" id="{E2F3CED5-D6C7-4A0B-B731-FDB78F4E3341}"/>
              </a:ext>
            </a:extLst>
          </p:cNvPr>
          <p:cNvSpPr/>
          <p:nvPr userDrawn="1"/>
        </p:nvSpPr>
        <p:spPr>
          <a:xfrm>
            <a:off x="353385" y="0"/>
            <a:ext cx="4572513" cy="2059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hape 62" title="Decorative">
            <a:extLst>
              <a:ext uri="{FF2B5EF4-FFF2-40B4-BE49-F238E27FC236}">
                <a16:creationId xmlns:a16="http://schemas.microsoft.com/office/drawing/2014/main" id="{2683CBB0-468F-4DD2-853B-FBFFA91B662E}"/>
              </a:ext>
            </a:extLst>
          </p:cNvPr>
          <p:cNvSpPr/>
          <p:nvPr userDrawn="1"/>
        </p:nvSpPr>
        <p:spPr>
          <a:xfrm rot="16200000" flipV="1">
            <a:off x="1560255" y="445140"/>
            <a:ext cx="0" cy="1930310"/>
          </a:xfrm>
          <a:prstGeom prst="line">
            <a:avLst/>
          </a:prstGeom>
          <a:ln w="76200">
            <a:solidFill>
              <a:schemeClr val="accent1">
                <a:lumMod val="60000"/>
                <a:lumOff val="40000"/>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13" name="Title 1">
            <a:extLst>
              <a:ext uri="{FF2B5EF4-FFF2-40B4-BE49-F238E27FC236}">
                <a16:creationId xmlns:a16="http://schemas.microsoft.com/office/drawing/2014/main" id="{408AC775-D0E4-4AE8-B104-8AF0CC99549B}"/>
              </a:ext>
            </a:extLst>
          </p:cNvPr>
          <p:cNvSpPr>
            <a:spLocks noGrp="1"/>
          </p:cNvSpPr>
          <p:nvPr>
            <p:ph type="title" hasCustomPrompt="1"/>
          </p:nvPr>
        </p:nvSpPr>
        <p:spPr>
          <a:xfrm>
            <a:off x="595100" y="192385"/>
            <a:ext cx="2275389" cy="1025525"/>
          </a:xfrm>
          <a:noFill/>
        </p:spPr>
        <p:txBody>
          <a:bodyPr vert="horz" lIns="0" tIns="45720" rIns="91440" bIns="0" rtlCol="0" anchor="b">
            <a:noAutofit/>
          </a:bodyPr>
          <a:lstStyle>
            <a:lvl1pPr>
              <a:defRPr lang="en-US" sz="5000" b="1">
                <a:solidFill>
                  <a:schemeClr val="bg1"/>
                </a:solidFill>
                <a:latin typeface="+mj-lt"/>
              </a:defRPr>
            </a:lvl1pPr>
          </a:lstStyle>
          <a:p>
            <a:pPr marL="0" lvl="0"/>
            <a:r>
              <a:rPr lang="en-US" dirty="0"/>
              <a:t>Agenda</a:t>
            </a:r>
          </a:p>
        </p:txBody>
      </p:sp>
    </p:spTree>
    <p:extLst>
      <p:ext uri="{BB962C8B-B14F-4D97-AF65-F5344CB8AC3E}">
        <p14:creationId xmlns:p14="http://schemas.microsoft.com/office/powerpoint/2010/main" val="20406691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bg1"/>
        </a:solidFill>
        <a:effectLst/>
      </p:bgPr>
    </p:bg>
    <p:spTree>
      <p:nvGrpSpPr>
        <p:cNvPr id="1" name=""/>
        <p:cNvGrpSpPr/>
        <p:nvPr/>
      </p:nvGrpSpPr>
      <p:grpSpPr>
        <a:xfrm>
          <a:off x="0" y="0"/>
          <a:ext cx="0" cy="0"/>
          <a:chOff x="0" y="0"/>
          <a:chExt cx="0" cy="0"/>
        </a:xfrm>
      </p:grpSpPr>
      <p:sp>
        <p:nvSpPr>
          <p:cNvPr id="29" name="Picture Placeholder 28" title="Decorative">
            <a:extLst>
              <a:ext uri="{FF2B5EF4-FFF2-40B4-BE49-F238E27FC236}">
                <a16:creationId xmlns:a16="http://schemas.microsoft.com/office/drawing/2014/main" id="{AA648B5A-E380-4E42-882E-71EBF6838E22}"/>
              </a:ext>
            </a:extLst>
          </p:cNvPr>
          <p:cNvSpPr>
            <a:spLocks noGrp="1"/>
          </p:cNvSpPr>
          <p:nvPr>
            <p:ph type="pic" sz="quarter" idx="12"/>
          </p:nvPr>
        </p:nvSpPr>
        <p:spPr>
          <a:xfrm>
            <a:off x="1" y="0"/>
            <a:ext cx="4910666" cy="6858000"/>
          </a:xfrm>
        </p:spPr>
        <p:txBody>
          <a:bodyPr/>
          <a:lstStyle/>
          <a:p>
            <a:r>
              <a:rPr lang="en-US" noProof="0"/>
              <a:t>Click icon to add picture</a:t>
            </a:r>
            <a:endParaRPr lang="en-US" noProof="0" dirty="0"/>
          </a:p>
        </p:txBody>
      </p:sp>
      <p:sp>
        <p:nvSpPr>
          <p:cNvPr id="3" name="Rectangle 2" title="Decorative"/>
          <p:cNvSpPr/>
          <p:nvPr userDrawn="1"/>
        </p:nvSpPr>
        <p:spPr>
          <a:xfrm>
            <a:off x="4910667" y="0"/>
            <a:ext cx="117404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Text Placeholder 30">
            <a:extLst>
              <a:ext uri="{FF2B5EF4-FFF2-40B4-BE49-F238E27FC236}">
                <a16:creationId xmlns:a16="http://schemas.microsoft.com/office/drawing/2014/main" id="{A0A47E85-3BCA-460F-8AB1-52D89AC152B5}"/>
              </a:ext>
            </a:extLst>
          </p:cNvPr>
          <p:cNvSpPr>
            <a:spLocks noGrp="1"/>
          </p:cNvSpPr>
          <p:nvPr>
            <p:ph type="body" sz="quarter" idx="11" hasCustomPrompt="1"/>
          </p:nvPr>
        </p:nvSpPr>
        <p:spPr>
          <a:xfrm>
            <a:off x="6295131" y="879710"/>
            <a:ext cx="4801847" cy="755650"/>
          </a:xfrm>
        </p:spPr>
        <p:txBody>
          <a:bodyPr anchor="ctr">
            <a:normAutofit/>
          </a:bodyPr>
          <a:lstStyle>
            <a:lvl1pPr marL="0" indent="0">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3" name="Text Placeholder 30">
            <a:extLst>
              <a:ext uri="{FF2B5EF4-FFF2-40B4-BE49-F238E27FC236}">
                <a16:creationId xmlns:a16="http://schemas.microsoft.com/office/drawing/2014/main" id="{D357C748-EEC9-489A-BCC6-CA3A91E3F2AD}"/>
              </a:ext>
            </a:extLst>
          </p:cNvPr>
          <p:cNvSpPr>
            <a:spLocks noGrp="1"/>
          </p:cNvSpPr>
          <p:nvPr>
            <p:ph type="body" sz="quarter" idx="13" hasCustomPrompt="1"/>
          </p:nvPr>
        </p:nvSpPr>
        <p:spPr>
          <a:xfrm>
            <a:off x="6295131" y="1956155"/>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4" name="Text Placeholder 30">
            <a:extLst>
              <a:ext uri="{FF2B5EF4-FFF2-40B4-BE49-F238E27FC236}">
                <a16:creationId xmlns:a16="http://schemas.microsoft.com/office/drawing/2014/main" id="{59136E3C-98E8-457D-ABD1-BA278DBB491B}"/>
              </a:ext>
            </a:extLst>
          </p:cNvPr>
          <p:cNvSpPr>
            <a:spLocks noGrp="1"/>
          </p:cNvSpPr>
          <p:nvPr>
            <p:ph type="body" sz="quarter" idx="14" hasCustomPrompt="1"/>
          </p:nvPr>
        </p:nvSpPr>
        <p:spPr>
          <a:xfrm>
            <a:off x="6295131" y="3032600"/>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5" name="Text Placeholder 30">
            <a:extLst>
              <a:ext uri="{FF2B5EF4-FFF2-40B4-BE49-F238E27FC236}">
                <a16:creationId xmlns:a16="http://schemas.microsoft.com/office/drawing/2014/main" id="{3F9938E0-7CFD-4C1C-88B0-388D25B8B1B8}"/>
              </a:ext>
            </a:extLst>
          </p:cNvPr>
          <p:cNvSpPr>
            <a:spLocks noGrp="1"/>
          </p:cNvSpPr>
          <p:nvPr>
            <p:ph type="body" sz="quarter" idx="15" hasCustomPrompt="1"/>
          </p:nvPr>
        </p:nvSpPr>
        <p:spPr>
          <a:xfrm>
            <a:off x="6295131" y="4109045"/>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6" name="Text Placeholder 30">
            <a:extLst>
              <a:ext uri="{FF2B5EF4-FFF2-40B4-BE49-F238E27FC236}">
                <a16:creationId xmlns:a16="http://schemas.microsoft.com/office/drawing/2014/main" id="{D274E9A2-3272-442A-A247-A383255C45F7}"/>
              </a:ext>
            </a:extLst>
          </p:cNvPr>
          <p:cNvSpPr>
            <a:spLocks noGrp="1"/>
          </p:cNvSpPr>
          <p:nvPr>
            <p:ph type="body" sz="quarter" idx="16" hasCustomPrompt="1"/>
          </p:nvPr>
        </p:nvSpPr>
        <p:spPr>
          <a:xfrm>
            <a:off x="6295131" y="5185490"/>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7" name="Text Placeholder 30">
            <a:extLst>
              <a:ext uri="{FF2B5EF4-FFF2-40B4-BE49-F238E27FC236}">
                <a16:creationId xmlns:a16="http://schemas.microsoft.com/office/drawing/2014/main" id="{2D435A30-7C8E-4847-B027-91CBFA159229}"/>
              </a:ext>
            </a:extLst>
          </p:cNvPr>
          <p:cNvSpPr>
            <a:spLocks noGrp="1"/>
          </p:cNvSpPr>
          <p:nvPr>
            <p:ph type="body" sz="quarter" idx="17" hasCustomPrompt="1"/>
          </p:nvPr>
        </p:nvSpPr>
        <p:spPr>
          <a:xfrm>
            <a:off x="5084074" y="879710"/>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1</a:t>
            </a:r>
          </a:p>
        </p:txBody>
      </p:sp>
      <p:sp>
        <p:nvSpPr>
          <p:cNvPr id="38" name="Text Placeholder 30">
            <a:extLst>
              <a:ext uri="{FF2B5EF4-FFF2-40B4-BE49-F238E27FC236}">
                <a16:creationId xmlns:a16="http://schemas.microsoft.com/office/drawing/2014/main" id="{819BB324-34C6-4FF7-8780-D294AC6EC5AC}"/>
              </a:ext>
            </a:extLst>
          </p:cNvPr>
          <p:cNvSpPr>
            <a:spLocks noGrp="1"/>
          </p:cNvSpPr>
          <p:nvPr>
            <p:ph type="body" sz="quarter" idx="18" hasCustomPrompt="1"/>
          </p:nvPr>
        </p:nvSpPr>
        <p:spPr>
          <a:xfrm>
            <a:off x="5084074" y="1956155"/>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2</a:t>
            </a:r>
          </a:p>
        </p:txBody>
      </p:sp>
      <p:sp>
        <p:nvSpPr>
          <p:cNvPr id="39" name="Text Placeholder 30">
            <a:extLst>
              <a:ext uri="{FF2B5EF4-FFF2-40B4-BE49-F238E27FC236}">
                <a16:creationId xmlns:a16="http://schemas.microsoft.com/office/drawing/2014/main" id="{43B3C496-FB0A-4924-A341-696D17E2D9C5}"/>
              </a:ext>
            </a:extLst>
          </p:cNvPr>
          <p:cNvSpPr>
            <a:spLocks noGrp="1"/>
          </p:cNvSpPr>
          <p:nvPr>
            <p:ph type="body" sz="quarter" idx="19" hasCustomPrompt="1"/>
          </p:nvPr>
        </p:nvSpPr>
        <p:spPr>
          <a:xfrm>
            <a:off x="5084074" y="3032600"/>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3</a:t>
            </a:r>
          </a:p>
        </p:txBody>
      </p:sp>
      <p:sp>
        <p:nvSpPr>
          <p:cNvPr id="40" name="Text Placeholder 30">
            <a:extLst>
              <a:ext uri="{FF2B5EF4-FFF2-40B4-BE49-F238E27FC236}">
                <a16:creationId xmlns:a16="http://schemas.microsoft.com/office/drawing/2014/main" id="{FEACD5FF-800E-4BB0-82F3-2E0AEF1215D5}"/>
              </a:ext>
            </a:extLst>
          </p:cNvPr>
          <p:cNvSpPr>
            <a:spLocks noGrp="1"/>
          </p:cNvSpPr>
          <p:nvPr>
            <p:ph type="body" sz="quarter" idx="20" hasCustomPrompt="1"/>
          </p:nvPr>
        </p:nvSpPr>
        <p:spPr>
          <a:xfrm>
            <a:off x="5084074" y="4109045"/>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4</a:t>
            </a:r>
          </a:p>
        </p:txBody>
      </p:sp>
      <p:sp>
        <p:nvSpPr>
          <p:cNvPr id="41" name="Text Placeholder 30">
            <a:extLst>
              <a:ext uri="{FF2B5EF4-FFF2-40B4-BE49-F238E27FC236}">
                <a16:creationId xmlns:a16="http://schemas.microsoft.com/office/drawing/2014/main" id="{58B97284-E1BE-4DCD-9CC1-C441D1A8573A}"/>
              </a:ext>
            </a:extLst>
          </p:cNvPr>
          <p:cNvSpPr>
            <a:spLocks noGrp="1"/>
          </p:cNvSpPr>
          <p:nvPr>
            <p:ph type="body" sz="quarter" idx="21" hasCustomPrompt="1"/>
          </p:nvPr>
        </p:nvSpPr>
        <p:spPr>
          <a:xfrm>
            <a:off x="5084074" y="5185490"/>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5</a:t>
            </a:r>
          </a:p>
        </p:txBody>
      </p:sp>
      <p:sp>
        <p:nvSpPr>
          <p:cNvPr id="15" name="Title 1">
            <a:extLst>
              <a:ext uri="{FF2B5EF4-FFF2-40B4-BE49-F238E27FC236}">
                <a16:creationId xmlns:a16="http://schemas.microsoft.com/office/drawing/2014/main" id="{408AC775-D0E4-4AE8-B104-8AF0CC99549B}"/>
              </a:ext>
            </a:extLst>
          </p:cNvPr>
          <p:cNvSpPr>
            <a:spLocks noGrp="1"/>
          </p:cNvSpPr>
          <p:nvPr>
            <p:ph type="title" hasCustomPrompt="1"/>
          </p:nvPr>
        </p:nvSpPr>
        <p:spPr>
          <a:xfrm>
            <a:off x="826626" y="3727361"/>
            <a:ext cx="2275389" cy="1025525"/>
          </a:xfrm>
          <a:noFill/>
        </p:spPr>
        <p:txBody>
          <a:bodyPr vert="horz" lIns="0" tIns="45720" rIns="91440" bIns="0" rtlCol="0" anchor="b">
            <a:noAutofit/>
          </a:bodyPr>
          <a:lstStyle>
            <a:lvl1pPr>
              <a:defRPr lang="en-US" sz="5000" b="1">
                <a:solidFill>
                  <a:schemeClr val="tx2"/>
                </a:solidFill>
                <a:latin typeface="+mj-lt"/>
              </a:defRPr>
            </a:lvl1pPr>
          </a:lstStyle>
          <a:p>
            <a:pPr marL="0" lvl="0"/>
            <a:r>
              <a:rPr lang="en-US" noProof="0"/>
              <a:t>Agenda</a:t>
            </a:r>
          </a:p>
        </p:txBody>
      </p:sp>
    </p:spTree>
    <p:extLst>
      <p:ext uri="{BB962C8B-B14F-4D97-AF65-F5344CB8AC3E}">
        <p14:creationId xmlns:p14="http://schemas.microsoft.com/office/powerpoint/2010/main" val="19450138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769354" y="2596916"/>
            <a:ext cx="4385841" cy="1325563"/>
          </a:xfrm>
        </p:spPr>
        <p:txBody>
          <a:bodyPr anchor="b"/>
          <a:lstStyle>
            <a:lvl1pPr algn="l">
              <a:defRPr>
                <a:latin typeface="+mj-lt"/>
              </a:defRPr>
            </a:lvl1pPr>
          </a:lstStyle>
          <a:p>
            <a:r>
              <a:rPr lang="en-US"/>
              <a:t>Click to edit Master title style</a:t>
            </a:r>
            <a:endParaRPr lang="en-US" dirty="0"/>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6096000" y="1"/>
            <a:ext cx="6096000" cy="6858000"/>
          </a:xfrm>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233D39E2-2188-4621-B115-A912A057E8AC}"/>
              </a:ext>
            </a:extLst>
          </p:cNvPr>
          <p:cNvSpPr>
            <a:spLocks noGrp="1"/>
          </p:cNvSpPr>
          <p:nvPr>
            <p:ph type="body" sz="quarter" idx="11"/>
          </p:nvPr>
        </p:nvSpPr>
        <p:spPr>
          <a:xfrm>
            <a:off x="769353" y="4628132"/>
            <a:ext cx="4385841" cy="1325562"/>
          </a:xfrm>
        </p:spPr>
        <p:txBody>
          <a:bodyPr>
            <a:noAutofit/>
          </a:bodyPr>
          <a:lstStyle>
            <a:lvl1pPr marL="0" indent="0" algn="l">
              <a:lnSpc>
                <a:spcPct val="100000"/>
              </a:lnSpc>
              <a:buNone/>
              <a:defRPr sz="1400">
                <a:latin typeface="+mn-lt"/>
                <a:cs typeface="Arial" panose="020B0604020202020204" pitchFamily="34" charset="0"/>
              </a:defRPr>
            </a:lvl1pPr>
          </a:lstStyle>
          <a:p>
            <a:pPr lvl="0"/>
            <a:r>
              <a:rPr lang="en-US"/>
              <a:t>Click to edit Master text styles</a:t>
            </a:r>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p:nvPr>
        </p:nvSpPr>
        <p:spPr>
          <a:xfrm>
            <a:off x="769353" y="4165142"/>
            <a:ext cx="4385841" cy="382749"/>
          </a:xfrm>
        </p:spPr>
        <p:txBody>
          <a:bodyPr anchor="b">
            <a:normAutofit/>
          </a:bodyPr>
          <a:lstStyle>
            <a:lvl1pPr marL="0" indent="0" algn="l">
              <a:buNone/>
              <a:defRPr sz="1600" b="1">
                <a:latin typeface="+mj-lt"/>
                <a:cs typeface="Arial" panose="020B0604020202020204" pitchFamily="34" charset="0"/>
              </a:defRPr>
            </a:lvl1pPr>
          </a:lstStyle>
          <a:p>
            <a:pPr lvl="0"/>
            <a:r>
              <a:rPr lang="en-US"/>
              <a:t>Click to edit Master text styles</a:t>
            </a:r>
          </a:p>
        </p:txBody>
      </p:sp>
      <p:sp>
        <p:nvSpPr>
          <p:cNvPr id="6" name="Shape 62" title="Decorative">
            <a:extLst>
              <a:ext uri="{FF2B5EF4-FFF2-40B4-BE49-F238E27FC236}">
                <a16:creationId xmlns:a16="http://schemas.microsoft.com/office/drawing/2014/main" id="{2683CBB0-468F-4DD2-853B-FBFFA91B662E}"/>
              </a:ext>
            </a:extLst>
          </p:cNvPr>
          <p:cNvSpPr/>
          <p:nvPr userDrawn="1"/>
        </p:nvSpPr>
        <p:spPr>
          <a:xfrm flipV="1">
            <a:off x="527427" y="1631760"/>
            <a:ext cx="0" cy="4321933"/>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9" name="Picture Placeholder 5" title="Decorative">
            <a:extLst>
              <a:ext uri="{FF2B5EF4-FFF2-40B4-BE49-F238E27FC236}">
                <a16:creationId xmlns:a16="http://schemas.microsoft.com/office/drawing/2014/main" id="{EADDC907-00BA-437D-8631-DCDAA19616AC}"/>
              </a:ext>
            </a:extLst>
          </p:cNvPr>
          <p:cNvSpPr>
            <a:spLocks noGrp="1"/>
          </p:cNvSpPr>
          <p:nvPr>
            <p:ph type="pic" sz="quarter" idx="13"/>
          </p:nvPr>
        </p:nvSpPr>
        <p:spPr>
          <a:xfrm>
            <a:off x="769354" y="1631760"/>
            <a:ext cx="804759" cy="804759"/>
          </a:xfrm>
          <a:prstGeom prst="rect">
            <a:avLst/>
          </a:prstGeom>
          <a:solidFill>
            <a:schemeClr val="bg1"/>
          </a:solidFill>
          <a:ln w="19050">
            <a:noFill/>
          </a:ln>
        </p:spPr>
        <p:txBody>
          <a:bodyPr>
            <a:normAutofit/>
          </a:bodyPr>
          <a:lstStyle>
            <a:lvl1pPr>
              <a:defRPr sz="800"/>
            </a:lvl1pPr>
          </a:lstStyle>
          <a:p>
            <a:r>
              <a:rPr lang="en-US"/>
              <a:t>Click icon to add picture</a:t>
            </a:r>
            <a:endParaRPr lang="en-US" dirty="0"/>
          </a:p>
        </p:txBody>
      </p:sp>
    </p:spTree>
    <p:extLst>
      <p:ext uri="{BB962C8B-B14F-4D97-AF65-F5344CB8AC3E}">
        <p14:creationId xmlns:p14="http://schemas.microsoft.com/office/powerpoint/2010/main" val="2224896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1" y="2808079"/>
            <a:ext cx="6096000" cy="4049920"/>
          </a:xfr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838200" y="571465"/>
            <a:ext cx="5257801" cy="1325563"/>
          </a:xfrm>
        </p:spPr>
        <p:txBody>
          <a:bodyPr anchor="b">
            <a:normAutofit/>
          </a:bodyPr>
          <a:lstStyle>
            <a:lvl1pPr algn="r">
              <a:defRPr sz="4000">
                <a:latin typeface="+mj-lt"/>
              </a:defRPr>
            </a:lvl1pPr>
          </a:lstStyle>
          <a:p>
            <a:r>
              <a:rPr lang="en-US"/>
              <a:t>Click to edit Master title style</a:t>
            </a:r>
            <a:endParaRPr lang="en-US" dirty="0"/>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987825" y="2808079"/>
            <a:ext cx="4312353" cy="382749"/>
          </a:xfrm>
        </p:spPr>
        <p:txBody>
          <a:bodyPr vert="horz" lIns="0" tIns="45720" rIns="91440" bIns="45720" rtlCol="0" anchor="b">
            <a:normAutofit/>
          </a:bodyPr>
          <a:lstStyle>
            <a:lvl1pPr>
              <a:defRPr lang="en-US" sz="1600" b="1" dirty="0">
                <a:latin typeface="+mj-lt"/>
              </a:defRPr>
            </a:lvl1pPr>
          </a:lstStyle>
          <a:p>
            <a:pPr marL="0" lvl="0" indent="0">
              <a:buNone/>
            </a:pPr>
            <a:r>
              <a:rPr lang="en-US" dirty="0"/>
              <a:t>Click to add title here</a:t>
            </a:r>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6987825" y="3212363"/>
            <a:ext cx="4312353" cy="2962659"/>
          </a:xfrm>
        </p:spPr>
        <p:txBody>
          <a:bodyPr lIns="0" tIns="72000">
            <a:normAutofit/>
          </a:bodyPr>
          <a:lstStyle>
            <a:lvl1pPr>
              <a:defRPr sz="1400">
                <a:latin typeface="+mn-lt"/>
              </a:defRPr>
            </a:lvl1pPr>
            <a:lvl2pPr>
              <a:defRPr sz="1200">
                <a:latin typeface="+mn-lt"/>
              </a:defRPr>
            </a:lvl2pPr>
            <a:lvl3pPr>
              <a:defRPr sz="1100">
                <a:latin typeface="+mn-lt"/>
              </a:defRPr>
            </a:lvl3pPr>
            <a:lvl4pPr>
              <a:defRPr sz="1050">
                <a:latin typeface="+mn-lt"/>
              </a:defRPr>
            </a:lvl4pPr>
            <a:lvl5pPr>
              <a:defRPr sz="105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hape 62" title="Decorative">
            <a:extLst>
              <a:ext uri="{FF2B5EF4-FFF2-40B4-BE49-F238E27FC236}">
                <a16:creationId xmlns:a16="http://schemas.microsoft.com/office/drawing/2014/main" id="{2683CBB0-468F-4DD2-853B-FBFFA91B662E}"/>
              </a:ext>
            </a:extLst>
          </p:cNvPr>
          <p:cNvSpPr/>
          <p:nvPr userDrawn="1"/>
        </p:nvSpPr>
        <p:spPr>
          <a:xfrm rot="16200000" flipV="1">
            <a:off x="5130846" y="1256529"/>
            <a:ext cx="0" cy="1930310"/>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9434352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E5DCEB-1CC8-4AEE-9DEC-6C62AD4FB42C}"/>
              </a:ext>
            </a:extLst>
          </p:cNvPr>
          <p:cNvSpPr/>
          <p:nvPr userDrawn="1"/>
        </p:nvSpPr>
        <p:spPr>
          <a:xfrm>
            <a:off x="0" y="3429000"/>
            <a:ext cx="6096001"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1" y="0"/>
            <a:ext cx="6096000" cy="3429000"/>
          </a:xfr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6987825" y="1190909"/>
            <a:ext cx="4554008" cy="1325563"/>
          </a:xfrm>
        </p:spPr>
        <p:txBody>
          <a:bodyPr lIns="0" anchor="b">
            <a:normAutofit/>
          </a:bodyPr>
          <a:lstStyle>
            <a:lvl1pPr algn="l">
              <a:defRPr sz="4000">
                <a:latin typeface="+mj-lt"/>
              </a:defRPr>
            </a:lvl1pPr>
          </a:lstStyle>
          <a:p>
            <a:r>
              <a:rPr lang="en-US"/>
              <a:t>Click to edit Master title style</a:t>
            </a:r>
            <a:endParaRPr lang="en-US" dirty="0"/>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997253" y="2516138"/>
            <a:ext cx="4544580" cy="382749"/>
          </a:xfrm>
        </p:spPr>
        <p:txBody>
          <a:bodyPr vert="horz" lIns="0" tIns="45720" rIns="91440" bIns="45720" rtlCol="0" anchor="b">
            <a:normAutofit/>
          </a:bodyPr>
          <a:lstStyle>
            <a:lvl1pPr>
              <a:defRPr lang="en-US" sz="1600" b="1" dirty="0">
                <a:latin typeface="+mj-lt"/>
              </a:defRPr>
            </a:lvl1pPr>
          </a:lstStyle>
          <a:p>
            <a:pPr marL="0" lvl="0" indent="0">
              <a:buNone/>
            </a:pPr>
            <a:r>
              <a:rPr lang="en-US" dirty="0"/>
              <a:t>Click to add title here</a:t>
            </a:r>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6997253" y="2920422"/>
            <a:ext cx="4544580" cy="3226378"/>
          </a:xfrm>
        </p:spPr>
        <p:txBody>
          <a:bodyPr lIns="0" tIns="72000">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838199" y="3606800"/>
            <a:ext cx="4927601" cy="2540000"/>
          </a:xfrm>
        </p:spPr>
        <p:txBody>
          <a:bodyPr lIns="0" tIns="72000">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45947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6"/>
          </p:nvPr>
        </p:nvSpPr>
        <p:spPr>
          <a:xfrm>
            <a:off x="0" y="0"/>
            <a:ext cx="3708400" cy="6853712"/>
          </a:xfrm>
          <a:solidFill>
            <a:schemeClr val="bg1">
              <a:lumMod val="95000"/>
            </a:schemeClr>
          </a:solidFill>
        </p:spPr>
        <p:txBody>
          <a:bodyPr/>
          <a:lstStyle/>
          <a:p>
            <a:r>
              <a:rPr lang="en-US"/>
              <a:t>Click icon to add picture</a:t>
            </a:r>
            <a:endParaRPr lang="en-US" dirty="0"/>
          </a:p>
        </p:txBody>
      </p:sp>
      <p:sp>
        <p:nvSpPr>
          <p:cNvPr id="11" name="Rectangle 10" title="Decorative"/>
          <p:cNvSpPr/>
          <p:nvPr userDrawn="1"/>
        </p:nvSpPr>
        <p:spPr>
          <a:xfrm>
            <a:off x="3708400" y="0"/>
            <a:ext cx="4775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4252921" y="936980"/>
            <a:ext cx="3686159" cy="1466055"/>
          </a:xfrm>
        </p:spPr>
        <p:txBody>
          <a:bodyPr lIns="0" anchor="t">
            <a:normAutofit/>
          </a:bodyPr>
          <a:lstStyle>
            <a:lvl1pPr algn="l">
              <a:defRPr sz="4000">
                <a:solidFill>
                  <a:schemeClr val="bg1"/>
                </a:solidFill>
                <a:latin typeface="+mj-lt"/>
              </a:defRPr>
            </a:lvl1pPr>
          </a:lstStyle>
          <a:p>
            <a:r>
              <a:rPr lang="en-US"/>
              <a:t>Click to edit Master title style</a:t>
            </a:r>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4252988" y="2407322"/>
            <a:ext cx="368602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4252921" y="2811606"/>
            <a:ext cx="3686159" cy="3044825"/>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7"/>
          </p:nvPr>
        </p:nvSpPr>
        <p:spPr>
          <a:xfrm>
            <a:off x="8483600" y="0"/>
            <a:ext cx="3708400" cy="6853712"/>
          </a:xfrm>
          <a:solidFill>
            <a:schemeClr val="bg1">
              <a:lumMod val="95000"/>
            </a:schemeClr>
          </a:solidFill>
        </p:spPr>
        <p:txBody>
          <a:bodyPr/>
          <a:lstStyle/>
          <a:p>
            <a:r>
              <a:rPr lang="en-US"/>
              <a:t>Click icon to add picture</a:t>
            </a:r>
            <a:endParaRPr lang="en-US" dirty="0"/>
          </a:p>
        </p:txBody>
      </p:sp>
    </p:spTree>
    <p:extLst>
      <p:ext uri="{BB962C8B-B14F-4D97-AF65-F5344CB8AC3E}">
        <p14:creationId xmlns:p14="http://schemas.microsoft.com/office/powerpoint/2010/main" val="39008757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2" name="Rectangle 11" title="Decorative">
            <a:extLst>
              <a:ext uri="{FF2B5EF4-FFF2-40B4-BE49-F238E27FC236}">
                <a16:creationId xmlns:a16="http://schemas.microsoft.com/office/drawing/2014/main" id="{60EEF041-4EFF-410A-AFB4-25A65B462B2D}"/>
              </a:ext>
            </a:extLst>
          </p:cNvPr>
          <p:cNvSpPr/>
          <p:nvPr userDrawn="1"/>
        </p:nvSpPr>
        <p:spPr>
          <a:xfrm>
            <a:off x="8181847" y="0"/>
            <a:ext cx="401015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title="Decorative">
            <a:extLst>
              <a:ext uri="{FF2B5EF4-FFF2-40B4-BE49-F238E27FC236}">
                <a16:creationId xmlns:a16="http://schemas.microsoft.com/office/drawing/2014/main" id="{60EEF041-4EFF-410A-AFB4-25A65B462B2D}"/>
              </a:ext>
            </a:extLst>
          </p:cNvPr>
          <p:cNvSpPr/>
          <p:nvPr userDrawn="1"/>
        </p:nvSpPr>
        <p:spPr>
          <a:xfrm>
            <a:off x="4171694" y="0"/>
            <a:ext cx="401015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4333757" y="1680547"/>
            <a:ext cx="368602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8375228" y="1680547"/>
            <a:ext cx="3658010"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4333454" y="2084831"/>
            <a:ext cx="3686159" cy="3044825"/>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8375228" y="2084831"/>
            <a:ext cx="3658010" cy="3044825"/>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110731EC-67BA-493B-B1C7-6258DD2B6042}"/>
              </a:ext>
            </a:extLst>
          </p:cNvPr>
          <p:cNvSpPr>
            <a:spLocks noGrp="1"/>
          </p:cNvSpPr>
          <p:nvPr>
            <p:ph type="title"/>
          </p:nvPr>
        </p:nvSpPr>
        <p:spPr>
          <a:xfrm>
            <a:off x="403410" y="1670007"/>
            <a:ext cx="3686159" cy="1466055"/>
          </a:xfrm>
        </p:spPr>
        <p:txBody>
          <a:bodyPr lIns="0" anchor="t">
            <a:normAutofit/>
          </a:bodyPr>
          <a:lstStyle>
            <a:lvl1pPr algn="l">
              <a:defRPr sz="4000">
                <a:solidFill>
                  <a:schemeClr val="tx1"/>
                </a:solidFill>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9848100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5" title="Decorative">
            <a:extLst>
              <a:ext uri="{FF2B5EF4-FFF2-40B4-BE49-F238E27FC236}">
                <a16:creationId xmlns:a16="http://schemas.microsoft.com/office/drawing/2014/main" id="{09156155-C47D-47A0-A08D-DCAC4D742D3F}"/>
              </a:ext>
            </a:extLst>
          </p:cNvPr>
          <p:cNvSpPr>
            <a:spLocks noGrp="1"/>
          </p:cNvSpPr>
          <p:nvPr>
            <p:ph type="pic" sz="quarter" idx="17"/>
          </p:nvPr>
        </p:nvSpPr>
        <p:spPr>
          <a:xfrm>
            <a:off x="0" y="0"/>
            <a:ext cx="12192000" cy="3408892"/>
          </a:xfrm>
        </p:spPr>
        <p:txBody>
          <a:bodyPr/>
          <a:lstStyle/>
          <a:p>
            <a:r>
              <a:rPr lang="en-US"/>
              <a:t>Click icon to add picture</a:t>
            </a:r>
            <a:endParaRPr lang="en-US" dirty="0"/>
          </a:p>
        </p:txBody>
      </p:sp>
      <p:sp>
        <p:nvSpPr>
          <p:cNvPr id="11" name="Title 1" title="Decorative">
            <a:extLst>
              <a:ext uri="{FF2B5EF4-FFF2-40B4-BE49-F238E27FC236}">
                <a16:creationId xmlns:a16="http://schemas.microsoft.com/office/drawing/2014/main" id="{FC8F08DC-8736-4BFE-8B72-8DD4184DEBE1}"/>
              </a:ext>
            </a:extLst>
          </p:cNvPr>
          <p:cNvSpPr txBox="1">
            <a:spLocks/>
          </p:cNvSpPr>
          <p:nvPr userDrawn="1"/>
        </p:nvSpPr>
        <p:spPr>
          <a:xfrm>
            <a:off x="-1" y="3408891"/>
            <a:ext cx="12203575" cy="3449109"/>
          </a:xfrm>
          <a:prstGeom prst="rect">
            <a:avLst/>
          </a:prstGeom>
          <a:solidFill>
            <a:schemeClr val="accent1"/>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4568750" y="3666354"/>
            <a:ext cx="3448800"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8254055" y="3666354"/>
            <a:ext cx="3450265"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4568447" y="4070639"/>
            <a:ext cx="3448800"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8254055" y="4070639"/>
            <a:ext cx="3450265"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110731EC-67BA-493B-B1C7-6258DD2B6042}"/>
              </a:ext>
            </a:extLst>
          </p:cNvPr>
          <p:cNvSpPr>
            <a:spLocks noGrp="1"/>
          </p:cNvSpPr>
          <p:nvPr>
            <p:ph type="title"/>
          </p:nvPr>
        </p:nvSpPr>
        <p:spPr>
          <a:xfrm>
            <a:off x="838200" y="4049104"/>
            <a:ext cx="3136900" cy="2168682"/>
          </a:xfrm>
        </p:spPr>
        <p:txBody>
          <a:bodyPr lIns="0" anchor="ctr">
            <a:normAutofit/>
          </a:bodyPr>
          <a:lstStyle>
            <a:lvl1pPr algn="l">
              <a:defRPr sz="4000">
                <a:solidFill>
                  <a:schemeClr val="bg1"/>
                </a:solidFill>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13552250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1" name="Title 1" title="Decorative">
            <a:extLst>
              <a:ext uri="{FF2B5EF4-FFF2-40B4-BE49-F238E27FC236}">
                <a16:creationId xmlns:a16="http://schemas.microsoft.com/office/drawing/2014/main" id="{FC8F08DC-8736-4BFE-8B72-8DD4184DEBE1}"/>
              </a:ext>
            </a:extLst>
          </p:cNvPr>
          <p:cNvSpPr txBox="1">
            <a:spLocks/>
          </p:cNvSpPr>
          <p:nvPr userDrawn="1"/>
        </p:nvSpPr>
        <p:spPr>
          <a:xfrm>
            <a:off x="-1" y="2360141"/>
            <a:ext cx="6096001" cy="4497859"/>
          </a:xfrm>
          <a:prstGeom prst="rect">
            <a:avLst/>
          </a:prstGeom>
          <a:solidFill>
            <a:schemeClr val="accent1"/>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12" name="Title 1" title="Decorative">
            <a:extLst>
              <a:ext uri="{FF2B5EF4-FFF2-40B4-BE49-F238E27FC236}">
                <a16:creationId xmlns:a16="http://schemas.microsoft.com/office/drawing/2014/main" id="{FC8F08DC-8736-4BFE-8B72-8DD4184DEBE1}"/>
              </a:ext>
            </a:extLst>
          </p:cNvPr>
          <p:cNvSpPr txBox="1">
            <a:spLocks/>
          </p:cNvSpPr>
          <p:nvPr userDrawn="1"/>
        </p:nvSpPr>
        <p:spPr>
          <a:xfrm>
            <a:off x="6095999" y="2360141"/>
            <a:ext cx="6096001" cy="4497859"/>
          </a:xfrm>
          <a:prstGeom prst="rect">
            <a:avLst/>
          </a:prstGeom>
          <a:solidFill>
            <a:schemeClr val="accent1">
              <a:lumMod val="60000"/>
              <a:lumOff val="40000"/>
            </a:schemeClr>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877607" y="2962016"/>
            <a:ext cx="434078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972685" y="2962016"/>
            <a:ext cx="4342629"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877607" y="3366301"/>
            <a:ext cx="4340785"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6972685" y="3366301"/>
            <a:ext cx="4342629"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110731EC-67BA-493B-B1C7-6258DD2B6042}"/>
              </a:ext>
            </a:extLst>
          </p:cNvPr>
          <p:cNvSpPr>
            <a:spLocks noGrp="1"/>
          </p:cNvSpPr>
          <p:nvPr>
            <p:ph type="title"/>
          </p:nvPr>
        </p:nvSpPr>
        <p:spPr>
          <a:xfrm>
            <a:off x="2528215" y="358610"/>
            <a:ext cx="7135570" cy="822240"/>
          </a:xfrm>
        </p:spPr>
        <p:txBody>
          <a:bodyPr lIns="0" anchor="t">
            <a:normAutofit/>
          </a:bodyPr>
          <a:lstStyle>
            <a:lvl1pPr algn="ctr">
              <a:defRPr sz="4000">
                <a:solidFill>
                  <a:schemeClr val="tx1"/>
                </a:solidFill>
                <a:latin typeface="+mj-lt"/>
              </a:defRPr>
            </a:lvl1pPr>
          </a:lstStyle>
          <a:p>
            <a:r>
              <a:rPr lang="en-US"/>
              <a:t>Click to edit Master title style</a:t>
            </a:r>
            <a:endParaRPr lang="en-US" dirty="0"/>
          </a:p>
        </p:txBody>
      </p:sp>
      <p:sp>
        <p:nvSpPr>
          <p:cNvPr id="1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22583"/>
            <a:ext cx="0" cy="2188805"/>
          </a:xfrm>
          <a:prstGeom prst="line">
            <a:avLst/>
          </a:prstGeom>
          <a:ln w="76200">
            <a:solidFill>
              <a:schemeClr val="accent1">
                <a:lumMod val="40000"/>
                <a:lumOff val="6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33044736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11" name="Title 1" title="Decorative">
            <a:extLst>
              <a:ext uri="{FF2B5EF4-FFF2-40B4-BE49-F238E27FC236}">
                <a16:creationId xmlns:a16="http://schemas.microsoft.com/office/drawing/2014/main" id="{FC8F08DC-8736-4BFE-8B72-8DD4184DEBE1}"/>
              </a:ext>
            </a:extLst>
          </p:cNvPr>
          <p:cNvSpPr txBox="1">
            <a:spLocks/>
          </p:cNvSpPr>
          <p:nvPr userDrawn="1"/>
        </p:nvSpPr>
        <p:spPr>
          <a:xfrm>
            <a:off x="-1" y="2360141"/>
            <a:ext cx="6096001" cy="4497859"/>
          </a:xfrm>
          <a:prstGeom prst="rect">
            <a:avLst/>
          </a:prstGeom>
          <a:solidFill>
            <a:schemeClr val="accent2"/>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12" name="Title 1" title="Decorative">
            <a:extLst>
              <a:ext uri="{FF2B5EF4-FFF2-40B4-BE49-F238E27FC236}">
                <a16:creationId xmlns:a16="http://schemas.microsoft.com/office/drawing/2014/main" id="{FC8F08DC-8736-4BFE-8B72-8DD4184DEBE1}"/>
              </a:ext>
            </a:extLst>
          </p:cNvPr>
          <p:cNvSpPr txBox="1">
            <a:spLocks/>
          </p:cNvSpPr>
          <p:nvPr userDrawn="1"/>
        </p:nvSpPr>
        <p:spPr>
          <a:xfrm>
            <a:off x="6095999" y="2360141"/>
            <a:ext cx="6096001" cy="4497859"/>
          </a:xfrm>
          <a:prstGeom prst="rect">
            <a:avLst/>
          </a:prstGeom>
          <a:solidFill>
            <a:schemeClr val="accent2">
              <a:lumMod val="75000"/>
              <a:lumOff val="25000"/>
            </a:schemeClr>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877607" y="2962016"/>
            <a:ext cx="434078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972685" y="2962016"/>
            <a:ext cx="4342629"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877607" y="3366301"/>
            <a:ext cx="4340785"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6972685" y="3366301"/>
            <a:ext cx="4342629"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110731EC-67BA-493B-B1C7-6258DD2B6042}"/>
              </a:ext>
            </a:extLst>
          </p:cNvPr>
          <p:cNvSpPr>
            <a:spLocks noGrp="1"/>
          </p:cNvSpPr>
          <p:nvPr>
            <p:ph type="title"/>
          </p:nvPr>
        </p:nvSpPr>
        <p:spPr>
          <a:xfrm>
            <a:off x="2528215" y="358610"/>
            <a:ext cx="7135570" cy="822240"/>
          </a:xfrm>
        </p:spPr>
        <p:txBody>
          <a:bodyPr lIns="0" anchor="t">
            <a:normAutofit/>
          </a:bodyPr>
          <a:lstStyle>
            <a:lvl1pPr algn="ctr">
              <a:defRPr sz="4000">
                <a:solidFill>
                  <a:schemeClr val="tx1"/>
                </a:solidFill>
                <a:latin typeface="+mj-lt"/>
              </a:defRPr>
            </a:lvl1pPr>
          </a:lstStyle>
          <a:p>
            <a:r>
              <a:rPr lang="en-US"/>
              <a:t>Click to edit Master title style</a:t>
            </a:r>
            <a:endParaRPr lang="en-US" dirty="0"/>
          </a:p>
        </p:txBody>
      </p:sp>
      <p:sp>
        <p:nvSpPr>
          <p:cNvPr id="1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22583"/>
            <a:ext cx="0" cy="2188805"/>
          </a:xfrm>
          <a:prstGeom prst="line">
            <a:avLst/>
          </a:prstGeom>
          <a:ln w="76200">
            <a:solidFill>
              <a:schemeClr val="accent2">
                <a:lumMod val="50000"/>
                <a:lumOff val="5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1667120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C22D25-D43B-4A3F-B823-1D0D3C139C18}" type="datetimeFigureOut">
              <a:rPr lang="en-US" smtClean="0"/>
              <a:t>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6381971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844948" y="1193765"/>
            <a:ext cx="4385841" cy="1325563"/>
          </a:xfrm>
        </p:spPr>
        <p:txBody>
          <a:bodyPr anchor="b">
            <a:normAutofit/>
          </a:bodyPr>
          <a:lstStyle>
            <a:lvl1pPr algn="r">
              <a:defRPr sz="4000">
                <a:latin typeface="+mj-lt"/>
              </a:defRPr>
            </a:lvl1pPr>
          </a:lstStyle>
          <a:p>
            <a:r>
              <a:rPr lang="en-US"/>
              <a:t>Click to edit Master title style</a:t>
            </a:r>
            <a:endParaRPr lang="en-US" dirty="0"/>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878814" y="2632337"/>
            <a:ext cx="4385841" cy="3357563"/>
          </a:xfrm>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233D39E2-2188-4621-B115-A912A057E8AC}"/>
              </a:ext>
            </a:extLst>
          </p:cNvPr>
          <p:cNvSpPr>
            <a:spLocks noGrp="1"/>
          </p:cNvSpPr>
          <p:nvPr>
            <p:ph type="body" sz="quarter" idx="11"/>
          </p:nvPr>
        </p:nvSpPr>
        <p:spPr>
          <a:xfrm>
            <a:off x="6182016" y="1598619"/>
            <a:ext cx="4869806" cy="1896435"/>
          </a:xfrm>
        </p:spPr>
        <p:txBody>
          <a:bodyPr lIns="0">
            <a:noAutofit/>
          </a:bodyPr>
          <a:lstStyle>
            <a:lvl1pPr marL="0" indent="0">
              <a:lnSpc>
                <a:spcPct val="100000"/>
              </a:lnSpc>
              <a:buNone/>
              <a:defRPr sz="1400">
                <a:latin typeface="+mn-lt"/>
                <a:cs typeface="Arial" panose="020B0604020202020204" pitchFamily="34" charset="0"/>
              </a:defRPr>
            </a:lvl1pPr>
          </a:lstStyle>
          <a:p>
            <a:pPr lvl="0"/>
            <a:r>
              <a:rPr lang="en-US"/>
              <a:t>Click to edit Master text styles</a:t>
            </a:r>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6182016" y="1194294"/>
            <a:ext cx="4869806" cy="382749"/>
          </a:xfrm>
        </p:spPr>
        <p:txBody>
          <a:bodyPr lIns="0" anchor="b">
            <a:noAutofit/>
          </a:bodyPr>
          <a:lstStyle>
            <a:lvl1pPr marL="0" indent="0">
              <a:buNone/>
              <a:defRPr sz="1600" b="1">
                <a:latin typeface="+mj-lt"/>
                <a:cs typeface="Arial" panose="020B0604020202020204" pitchFamily="34" charset="0"/>
              </a:defRPr>
            </a:lvl1pPr>
          </a:lstStyle>
          <a:p>
            <a:pPr lvl="0"/>
            <a:r>
              <a:rPr lang="en-US" dirty="0"/>
              <a:t>Click to add title here</a:t>
            </a:r>
          </a:p>
        </p:txBody>
      </p:sp>
      <p:sp>
        <p:nvSpPr>
          <p:cNvPr id="6" name="Text Placeholder 6">
            <a:extLst>
              <a:ext uri="{FF2B5EF4-FFF2-40B4-BE49-F238E27FC236}">
                <a16:creationId xmlns:a16="http://schemas.microsoft.com/office/drawing/2014/main" id="{B2C5FA2F-DD81-4A72-AB26-A4C663724F42}"/>
              </a:ext>
            </a:extLst>
          </p:cNvPr>
          <p:cNvSpPr>
            <a:spLocks noGrp="1"/>
          </p:cNvSpPr>
          <p:nvPr>
            <p:ph type="body" sz="quarter" idx="13"/>
          </p:nvPr>
        </p:nvSpPr>
        <p:spPr>
          <a:xfrm>
            <a:off x="6182018" y="4093464"/>
            <a:ext cx="4869806" cy="1896435"/>
          </a:xfrm>
        </p:spPr>
        <p:txBody>
          <a:bodyPr lIns="0">
            <a:noAutofit/>
          </a:bodyPr>
          <a:lstStyle>
            <a:lvl1pPr marL="0" indent="0">
              <a:lnSpc>
                <a:spcPct val="100000"/>
              </a:lnSpc>
              <a:buNone/>
              <a:defRPr sz="1400">
                <a:latin typeface="+mn-lt"/>
                <a:cs typeface="Arial" panose="020B0604020202020204" pitchFamily="34" charset="0"/>
              </a:defRPr>
            </a:lvl1pPr>
          </a:lstStyle>
          <a:p>
            <a:pPr lvl="0"/>
            <a:r>
              <a:rPr lang="en-US"/>
              <a:t>Click to edit Master text styles</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182017" y="3689139"/>
            <a:ext cx="4832794" cy="382749"/>
          </a:xfrm>
        </p:spPr>
        <p:txBody>
          <a:bodyPr lIns="0" anchor="b">
            <a:noAutofit/>
          </a:bodyPr>
          <a:lstStyle>
            <a:lvl1pPr marL="0" indent="0">
              <a:buNone/>
              <a:defRPr sz="1600" b="1">
                <a:latin typeface="+mj-lt"/>
                <a:cs typeface="Arial" panose="020B0604020202020204" pitchFamily="34" charset="0"/>
              </a:defRPr>
            </a:lvl1pPr>
          </a:lstStyle>
          <a:p>
            <a:pPr lvl="0"/>
            <a:r>
              <a:rPr lang="en-US" dirty="0"/>
              <a:t>Click to add title here</a:t>
            </a:r>
          </a:p>
        </p:txBody>
      </p:sp>
      <p:sp>
        <p:nvSpPr>
          <p:cNvPr id="10" name="Shape 62" title="Decorative">
            <a:extLst>
              <a:ext uri="{FF2B5EF4-FFF2-40B4-BE49-F238E27FC236}">
                <a16:creationId xmlns:a16="http://schemas.microsoft.com/office/drawing/2014/main" id="{2683CBB0-468F-4DD2-853B-FBFFA91B662E}"/>
              </a:ext>
            </a:extLst>
          </p:cNvPr>
          <p:cNvSpPr/>
          <p:nvPr userDrawn="1"/>
        </p:nvSpPr>
        <p:spPr>
          <a:xfrm flipV="1">
            <a:off x="830507" y="1194294"/>
            <a:ext cx="0" cy="4795606"/>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907014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E84B7CE-D997-4F92-BD9D-3F9DE2782EF8}"/>
              </a:ext>
            </a:extLst>
          </p:cNvPr>
          <p:cNvSpPr>
            <a:spLocks noGrp="1"/>
          </p:cNvSpPr>
          <p:nvPr>
            <p:ph type="pic" sz="quarter" idx="10"/>
          </p:nvPr>
        </p:nvSpPr>
        <p:spPr>
          <a:xfrm>
            <a:off x="7928658" y="836271"/>
            <a:ext cx="4263342" cy="5185458"/>
          </a:xfrm>
        </p:spPr>
        <p:txBody>
          <a:bodyPr/>
          <a:lstStyle/>
          <a:p>
            <a:r>
              <a:rPr lang="en-US"/>
              <a:t>Click icon to add picture</a:t>
            </a:r>
            <a:endParaRPr lang="en-US" dirty="0"/>
          </a:p>
        </p:txBody>
      </p:sp>
      <p:sp>
        <p:nvSpPr>
          <p:cNvPr id="7" name="Text Placeholder 6" title="Decorative">
            <a:extLst>
              <a:ext uri="{FF2B5EF4-FFF2-40B4-BE49-F238E27FC236}">
                <a16:creationId xmlns:a16="http://schemas.microsoft.com/office/drawing/2014/main" id="{233D39E2-2188-4621-B115-A912A057E8AC}"/>
              </a:ext>
            </a:extLst>
          </p:cNvPr>
          <p:cNvSpPr>
            <a:spLocks noGrp="1"/>
          </p:cNvSpPr>
          <p:nvPr>
            <p:ph type="body" sz="quarter" idx="11"/>
          </p:nvPr>
        </p:nvSpPr>
        <p:spPr>
          <a:xfrm>
            <a:off x="3657597" y="836271"/>
            <a:ext cx="4262400" cy="5185458"/>
          </a:xfrm>
          <a:solidFill>
            <a:schemeClr val="accent1"/>
          </a:solidFill>
        </p:spPr>
        <p:txBody>
          <a:bodyPr lIns="252000" tIns="144000" rIns="144000">
            <a:noAutofit/>
          </a:bodyPr>
          <a:lstStyle>
            <a:lvl1pPr marL="0" indent="0">
              <a:lnSpc>
                <a:spcPct val="100000"/>
              </a:lnSpc>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2" name="Title 1">
            <a:extLst>
              <a:ext uri="{FF2B5EF4-FFF2-40B4-BE49-F238E27FC236}">
                <a16:creationId xmlns:a16="http://schemas.microsoft.com/office/drawing/2014/main" id="{110731EC-67BA-493B-B1C7-6258DD2B6042}"/>
              </a:ext>
            </a:extLst>
          </p:cNvPr>
          <p:cNvSpPr>
            <a:spLocks noGrp="1"/>
          </p:cNvSpPr>
          <p:nvPr>
            <p:ph type="title" hasCustomPrompt="1"/>
          </p:nvPr>
        </p:nvSpPr>
        <p:spPr>
          <a:xfrm>
            <a:off x="625033" y="1659770"/>
            <a:ext cx="2558005" cy="1325563"/>
          </a:xfrm>
        </p:spPr>
        <p:txBody>
          <a:bodyPr anchor="t"/>
          <a:lstStyle>
            <a:lvl1pPr algn="l">
              <a:defRPr>
                <a:latin typeface="+mj-lt"/>
              </a:defRPr>
            </a:lvl1pPr>
          </a:lstStyle>
          <a:p>
            <a:r>
              <a:rPr lang="en-US" dirty="0"/>
              <a:t>Click to </a:t>
            </a:r>
            <a:br>
              <a:rPr lang="en-US" dirty="0"/>
            </a:br>
            <a:r>
              <a:rPr lang="en-US" dirty="0"/>
              <a:t>Add Title</a:t>
            </a:r>
          </a:p>
        </p:txBody>
      </p:sp>
      <p:sp>
        <p:nvSpPr>
          <p:cNvPr id="9" name="Shape 62" title="Decorative">
            <a:extLst>
              <a:ext uri="{FF2B5EF4-FFF2-40B4-BE49-F238E27FC236}">
                <a16:creationId xmlns:a16="http://schemas.microsoft.com/office/drawing/2014/main" id="{E1A23DB6-E067-4A30-8C4B-98B452428518}"/>
              </a:ext>
            </a:extLst>
          </p:cNvPr>
          <p:cNvSpPr/>
          <p:nvPr userDrawn="1"/>
        </p:nvSpPr>
        <p:spPr>
          <a:xfrm rot="16200000" flipV="1">
            <a:off x="1756506" y="1915220"/>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39601402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7" name="Text Placeholder 6" title="Decorative">
            <a:extLst>
              <a:ext uri="{FF2B5EF4-FFF2-40B4-BE49-F238E27FC236}">
                <a16:creationId xmlns:a16="http://schemas.microsoft.com/office/drawing/2014/main" id="{233D39E2-2188-4621-B115-A912A057E8AC}"/>
              </a:ext>
            </a:extLst>
          </p:cNvPr>
          <p:cNvSpPr>
            <a:spLocks noGrp="1"/>
          </p:cNvSpPr>
          <p:nvPr>
            <p:ph type="body" sz="quarter" idx="11"/>
          </p:nvPr>
        </p:nvSpPr>
        <p:spPr>
          <a:xfrm>
            <a:off x="0" y="3206186"/>
            <a:ext cx="12192000" cy="3651813"/>
          </a:xfrm>
          <a:solidFill>
            <a:schemeClr val="accent2"/>
          </a:solidFill>
        </p:spPr>
        <p:txBody>
          <a:bodyPr lIns="5400000" tIns="216000" rIns="1800000">
            <a:noAutofit/>
          </a:bodyPr>
          <a:lstStyle>
            <a:lvl1pPr marL="0" indent="0">
              <a:lnSpc>
                <a:spcPct val="100000"/>
              </a:lnSpc>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2" name="Title 1">
            <a:extLst>
              <a:ext uri="{FF2B5EF4-FFF2-40B4-BE49-F238E27FC236}">
                <a16:creationId xmlns:a16="http://schemas.microsoft.com/office/drawing/2014/main" id="{110731EC-67BA-493B-B1C7-6258DD2B6042}"/>
              </a:ext>
            </a:extLst>
          </p:cNvPr>
          <p:cNvSpPr>
            <a:spLocks noGrp="1"/>
          </p:cNvSpPr>
          <p:nvPr>
            <p:ph type="title" hasCustomPrompt="1"/>
          </p:nvPr>
        </p:nvSpPr>
        <p:spPr>
          <a:xfrm>
            <a:off x="5278053" y="1775520"/>
            <a:ext cx="6435524" cy="1325563"/>
          </a:xfrm>
        </p:spPr>
        <p:txBody>
          <a:bodyPr anchor="b"/>
          <a:lstStyle>
            <a:lvl1pPr algn="l">
              <a:defRPr>
                <a:latin typeface="+mj-lt"/>
              </a:defRPr>
            </a:lvl1pPr>
          </a:lstStyle>
          <a:p>
            <a:r>
              <a:rPr lang="en-US" dirty="0"/>
              <a:t>Click to Add Title</a:t>
            </a:r>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971836" y="1"/>
            <a:ext cx="3523423" cy="3206186"/>
          </a:xfrm>
          <a:solidFill>
            <a:schemeClr val="bg1">
              <a:lumMod val="95000"/>
            </a:schemeClr>
          </a:solidFill>
        </p:spPr>
        <p:txBody>
          <a:bodyPr/>
          <a:lstStyle/>
          <a:p>
            <a:r>
              <a:rPr lang="en-US"/>
              <a:t>Click icon to add picture</a:t>
            </a:r>
            <a:endParaRPr lang="en-US" dirty="0"/>
          </a:p>
        </p:txBody>
      </p:sp>
      <p:sp>
        <p:nvSpPr>
          <p:cNvPr id="6"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2"/>
          </p:nvPr>
        </p:nvSpPr>
        <p:spPr>
          <a:xfrm>
            <a:off x="971836" y="3358587"/>
            <a:ext cx="3523423" cy="3206186"/>
          </a:xfrm>
          <a:solidFill>
            <a:schemeClr val="bg1">
              <a:lumMod val="95000"/>
            </a:schemeClr>
          </a:solidFill>
        </p:spPr>
        <p:txBody>
          <a:bodyPr/>
          <a:lstStyle/>
          <a:p>
            <a:r>
              <a:rPr lang="en-US"/>
              <a:t>Click icon to add picture</a:t>
            </a:r>
            <a:endParaRPr lang="en-US" dirty="0"/>
          </a:p>
        </p:txBody>
      </p:sp>
    </p:spTree>
    <p:extLst>
      <p:ext uri="{BB962C8B-B14F-4D97-AF65-F5344CB8AC3E}">
        <p14:creationId xmlns:p14="http://schemas.microsoft.com/office/powerpoint/2010/main" val="22781325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33D39E2-2188-4621-B115-A912A057E8AC}"/>
              </a:ext>
            </a:extLst>
          </p:cNvPr>
          <p:cNvSpPr>
            <a:spLocks noGrp="1"/>
          </p:cNvSpPr>
          <p:nvPr>
            <p:ph type="body" sz="quarter" idx="11"/>
          </p:nvPr>
        </p:nvSpPr>
        <p:spPr>
          <a:xfrm>
            <a:off x="838199" y="4586456"/>
            <a:ext cx="10349090" cy="1577281"/>
          </a:xfrm>
          <a:noFill/>
          <a:ln>
            <a:noFill/>
          </a:ln>
        </p:spPr>
        <p:txBody>
          <a:bodyPr lIns="0" tIns="216000" rIns="0">
            <a:noAutofit/>
          </a:bodyPr>
          <a:lstStyle>
            <a:lvl1pPr marL="0" indent="0" algn="ctr">
              <a:lnSpc>
                <a:spcPct val="100000"/>
              </a:lnSpc>
              <a:buNone/>
              <a:defRPr sz="1400">
                <a:latin typeface="+mn-lt"/>
                <a:cs typeface="Arial" panose="020B0604020202020204" pitchFamily="34" charset="0"/>
              </a:defRPr>
            </a:lvl1pPr>
          </a:lstStyle>
          <a:p>
            <a:pPr lvl="0"/>
            <a:r>
              <a:rPr lang="en-US"/>
              <a:t>Click to edit Master text styles</a:t>
            </a:r>
          </a:p>
        </p:txBody>
      </p:sp>
      <p:sp>
        <p:nvSpPr>
          <p:cNvPr id="2" name="Title 1">
            <a:extLst>
              <a:ext uri="{FF2B5EF4-FFF2-40B4-BE49-F238E27FC236}">
                <a16:creationId xmlns:a16="http://schemas.microsoft.com/office/drawing/2014/main" id="{110731EC-67BA-493B-B1C7-6258DD2B6042}"/>
              </a:ext>
            </a:extLst>
          </p:cNvPr>
          <p:cNvSpPr>
            <a:spLocks noGrp="1"/>
          </p:cNvSpPr>
          <p:nvPr>
            <p:ph type="title" hasCustomPrompt="1"/>
          </p:nvPr>
        </p:nvSpPr>
        <p:spPr>
          <a:xfrm>
            <a:off x="838199" y="3717212"/>
            <a:ext cx="10349089" cy="854791"/>
          </a:xfrm>
        </p:spPr>
        <p:txBody>
          <a:bodyPr lIns="0" rIns="0" anchor="b"/>
          <a:lstStyle>
            <a:lvl1pPr algn="ctr">
              <a:defRPr>
                <a:latin typeface="+mj-lt"/>
              </a:defRPr>
            </a:lvl1pPr>
          </a:lstStyle>
          <a:p>
            <a:r>
              <a:rPr lang="en-US" dirty="0"/>
              <a:t>Click to Add Title</a:t>
            </a:r>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838200" y="836271"/>
            <a:ext cx="10349089" cy="2516529"/>
          </a:xfrm>
          <a:solidFill>
            <a:schemeClr val="bg1">
              <a:lumMod val="95000"/>
            </a:schemeClr>
          </a:solidFill>
        </p:spPr>
        <p:txBody>
          <a:bodyPr/>
          <a:lstStyle/>
          <a:p>
            <a:r>
              <a:rPr lang="en-US"/>
              <a:t>Click icon to add picture</a:t>
            </a:r>
            <a:endParaRPr lang="en-US" dirty="0"/>
          </a:p>
        </p:txBody>
      </p:sp>
    </p:spTree>
    <p:extLst>
      <p:ext uri="{BB962C8B-B14F-4D97-AF65-F5344CB8AC3E}">
        <p14:creationId xmlns:p14="http://schemas.microsoft.com/office/powerpoint/2010/main" val="3747916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title="Decorative">
            <a:extLst>
              <a:ext uri="{FF2B5EF4-FFF2-40B4-BE49-F238E27FC236}">
                <a16:creationId xmlns:a16="http://schemas.microsoft.com/office/drawing/2014/main" id="{9DF8596F-E730-47C4-86C3-F4A9B3F78268}"/>
              </a:ext>
            </a:extLst>
          </p:cNvPr>
          <p:cNvSpPr/>
          <p:nvPr userDrawn="1"/>
        </p:nvSpPr>
        <p:spPr>
          <a:xfrm>
            <a:off x="0" y="0"/>
            <a:ext cx="4745620" cy="3428990"/>
          </a:xfrm>
          <a:prstGeom prst="rect">
            <a:avLst/>
          </a:prstGeom>
          <a:solidFill>
            <a:schemeClr val="accent2"/>
          </a:solidFill>
        </p:spPr>
        <p:txBody>
          <a:bodyPr vert="horz" lIns="252000" tIns="144000" rIns="144000" bIns="45720" rtlCol="0">
            <a:noAutofit/>
          </a:bodyPr>
          <a:lstStyle/>
          <a:p>
            <a:pPr lvl="0" indent="0">
              <a:lnSpc>
                <a:spcPct val="100000"/>
              </a:lnSpc>
              <a:spcBef>
                <a:spcPts val="1000"/>
              </a:spcBef>
              <a:buFont typeface="Arial" panose="020B0604020202020204" pitchFamily="34" charset="0"/>
              <a:buNone/>
            </a:pPr>
            <a:endParaRPr lang="en-US" sz="1400" b="0" i="0" dirty="0">
              <a:solidFill>
                <a:schemeClr val="tx2"/>
              </a:solidFill>
              <a:latin typeface="Arial" panose="020B0604020202020204" pitchFamily="34" charset="0"/>
              <a:cs typeface="Arial" panose="020B0604020202020204" pitchFamily="34" charset="0"/>
            </a:endParaRPr>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4745620" y="3428990"/>
            <a:ext cx="7446380" cy="3429009"/>
          </a:xfr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110731EC-67BA-493B-B1C7-6258DD2B6042}"/>
              </a:ext>
            </a:extLst>
          </p:cNvPr>
          <p:cNvSpPr>
            <a:spLocks noGrp="1"/>
          </p:cNvSpPr>
          <p:nvPr>
            <p:ph type="title" hasCustomPrompt="1"/>
          </p:nvPr>
        </p:nvSpPr>
        <p:spPr>
          <a:xfrm>
            <a:off x="838200" y="1659770"/>
            <a:ext cx="3085618" cy="1325563"/>
          </a:xfrm>
        </p:spPr>
        <p:txBody>
          <a:bodyPr lIns="0" anchor="t"/>
          <a:lstStyle>
            <a:lvl1pPr algn="l">
              <a:defRPr>
                <a:solidFill>
                  <a:schemeClr val="bg1"/>
                </a:solidFill>
                <a:latin typeface="+mj-lt"/>
              </a:defRPr>
            </a:lvl1pPr>
          </a:lstStyle>
          <a:p>
            <a:r>
              <a:rPr lang="en-US" dirty="0"/>
              <a:t>Click to </a:t>
            </a:r>
            <a:br>
              <a:rPr lang="en-US" dirty="0"/>
            </a:br>
            <a:r>
              <a:rPr lang="en-US" dirty="0"/>
              <a:t>Add Title</a:t>
            </a:r>
          </a:p>
        </p:txBody>
      </p:sp>
      <p:sp>
        <p:nvSpPr>
          <p:cNvPr id="8" name="Text Placeholder 6">
            <a:extLst>
              <a:ext uri="{FF2B5EF4-FFF2-40B4-BE49-F238E27FC236}">
                <a16:creationId xmlns:a16="http://schemas.microsoft.com/office/drawing/2014/main" id="{2E0AB4DF-4264-4631-9A72-72B25F9BEED8}"/>
              </a:ext>
            </a:extLst>
          </p:cNvPr>
          <p:cNvSpPr>
            <a:spLocks noGrp="1"/>
          </p:cNvSpPr>
          <p:nvPr>
            <p:ph type="body" sz="quarter" idx="12" hasCustomPrompt="1"/>
          </p:nvPr>
        </p:nvSpPr>
        <p:spPr>
          <a:xfrm>
            <a:off x="5359078" y="1197273"/>
            <a:ext cx="6121722" cy="382749"/>
          </a:xfrm>
        </p:spPr>
        <p:txBody>
          <a:bodyPr lIns="0" tIns="0" anchor="t">
            <a:normAutofit/>
          </a:bodyPr>
          <a:lstStyle>
            <a:lvl1pPr marL="0" indent="0">
              <a:buNone/>
              <a:defRPr sz="1600" b="1">
                <a:solidFill>
                  <a:schemeClr val="tx1"/>
                </a:solidFill>
                <a:latin typeface="+mj-lt"/>
                <a:cs typeface="Arial" panose="020B0604020202020204" pitchFamily="34" charset="0"/>
              </a:defRPr>
            </a:lvl1pPr>
          </a:lstStyle>
          <a:p>
            <a:pPr lvl="0"/>
            <a:r>
              <a:rPr lang="en-US" dirty="0"/>
              <a:t>Click to add title here</a:t>
            </a:r>
          </a:p>
        </p:txBody>
      </p:sp>
      <p:sp>
        <p:nvSpPr>
          <p:cNvPr id="9" name="Text Placeholder 3">
            <a:extLst>
              <a:ext uri="{FF2B5EF4-FFF2-40B4-BE49-F238E27FC236}">
                <a16:creationId xmlns:a16="http://schemas.microsoft.com/office/drawing/2014/main" id="{0E3F0CD0-D764-45BB-9798-E9046593B3AC}"/>
              </a:ext>
            </a:extLst>
          </p:cNvPr>
          <p:cNvSpPr>
            <a:spLocks noGrp="1"/>
          </p:cNvSpPr>
          <p:nvPr>
            <p:ph type="body" sz="quarter" idx="15"/>
          </p:nvPr>
        </p:nvSpPr>
        <p:spPr>
          <a:xfrm>
            <a:off x="5359078" y="1588155"/>
            <a:ext cx="6121722" cy="1397178"/>
          </a:xfrm>
        </p:spPr>
        <p:txBody>
          <a:bodyPr lIns="0" tIns="0">
            <a:normAutofit/>
          </a:bodyPr>
          <a:lstStyle>
            <a:lvl1pPr marL="0" indent="0">
              <a:lnSpc>
                <a:spcPct val="100000"/>
              </a:lnSpc>
              <a:buNone/>
              <a:defRPr sz="1400">
                <a:solidFill>
                  <a:schemeClr val="tx1"/>
                </a:solidFill>
              </a:defRPr>
            </a:lvl1pPr>
            <a:lvl2pPr marL="457200" indent="0">
              <a:buNone/>
              <a:defRPr sz="1200"/>
            </a:lvl2pPr>
            <a:lvl3pPr marL="914400" indent="0">
              <a:buNone/>
              <a:defRPr sz="1100"/>
            </a:lvl3pPr>
            <a:lvl4pPr>
              <a:defRPr sz="1050"/>
            </a:lvl4pPr>
            <a:lvl5pPr>
              <a:defRPr sz="1050"/>
            </a:lvl5pPr>
          </a:lstStyle>
          <a:p>
            <a:pPr lvl="0"/>
            <a:r>
              <a:rPr lang="en-US"/>
              <a:t>Click to edit Master text styles</a:t>
            </a:r>
          </a:p>
        </p:txBody>
      </p:sp>
      <p:sp>
        <p:nvSpPr>
          <p:cNvPr id="10" name="Text Placeholder 3">
            <a:extLst>
              <a:ext uri="{FF2B5EF4-FFF2-40B4-BE49-F238E27FC236}">
                <a16:creationId xmlns:a16="http://schemas.microsoft.com/office/drawing/2014/main" id="{0E3F0CD0-D764-45BB-9798-E9046593B3AC}"/>
              </a:ext>
            </a:extLst>
          </p:cNvPr>
          <p:cNvSpPr>
            <a:spLocks noGrp="1"/>
          </p:cNvSpPr>
          <p:nvPr>
            <p:ph type="body" sz="quarter" idx="16"/>
          </p:nvPr>
        </p:nvSpPr>
        <p:spPr>
          <a:xfrm>
            <a:off x="838200" y="3737092"/>
            <a:ext cx="3085618" cy="2663707"/>
          </a:xfrm>
        </p:spPr>
        <p:txBody>
          <a:bodyPr lIns="0" tIns="0">
            <a:normAutofit/>
          </a:bodyPr>
          <a:lstStyle>
            <a:lvl1pPr marL="0" indent="0">
              <a:lnSpc>
                <a:spcPct val="100000"/>
              </a:lnSpc>
              <a:buNone/>
              <a:defRPr sz="2000">
                <a:solidFill>
                  <a:schemeClr val="tx1"/>
                </a:solidFill>
              </a:defRPr>
            </a:lvl1pPr>
            <a:lvl2pPr marL="457200" indent="0">
              <a:buNone/>
              <a:defRPr sz="1200"/>
            </a:lvl2pPr>
            <a:lvl3pPr marL="914400" indent="0">
              <a:buNone/>
              <a:defRPr sz="1100"/>
            </a:lvl3pPr>
            <a:lvl4pPr>
              <a:defRPr sz="1050"/>
            </a:lvl4pPr>
            <a:lvl5pPr>
              <a:defRPr sz="1050"/>
            </a:lvl5pPr>
          </a:lstStyle>
          <a:p>
            <a:pPr lvl="0"/>
            <a:r>
              <a:rPr lang="en-US"/>
              <a:t>Click to edit Master text styles</a:t>
            </a:r>
          </a:p>
        </p:txBody>
      </p:sp>
    </p:spTree>
    <p:extLst>
      <p:ext uri="{BB962C8B-B14F-4D97-AF65-F5344CB8AC3E}">
        <p14:creationId xmlns:p14="http://schemas.microsoft.com/office/powerpoint/2010/main" val="41111965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Picture Placeholder 4" title="Decorative">
            <a:extLst>
              <a:ext uri="{FF2B5EF4-FFF2-40B4-BE49-F238E27FC236}">
                <a16:creationId xmlns:a16="http://schemas.microsoft.com/office/drawing/2014/main" id="{9B9B3BD2-24FF-4E30-B0DA-4DCD6E57D9FC}"/>
              </a:ext>
            </a:extLst>
          </p:cNvPr>
          <p:cNvSpPr>
            <a:spLocks noGrp="1"/>
          </p:cNvSpPr>
          <p:nvPr>
            <p:ph type="pic" sz="quarter" idx="10"/>
          </p:nvPr>
        </p:nvSpPr>
        <p:spPr>
          <a:xfrm>
            <a:off x="0" y="0"/>
            <a:ext cx="12192000" cy="6858000"/>
          </a:xfr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C7F92C0C-7E68-45AE-8824-6858C6874760}"/>
              </a:ext>
            </a:extLst>
          </p:cNvPr>
          <p:cNvSpPr>
            <a:spLocks noGrp="1"/>
          </p:cNvSpPr>
          <p:nvPr>
            <p:ph type="title" hasCustomPrompt="1"/>
          </p:nvPr>
        </p:nvSpPr>
        <p:spPr>
          <a:xfrm>
            <a:off x="2282502" y="4973519"/>
            <a:ext cx="7299618" cy="1440000"/>
          </a:xfrm>
          <a:solidFill>
            <a:schemeClr val="accent1"/>
          </a:solidFill>
        </p:spPr>
        <p:txBody>
          <a:bodyPr lIns="216000">
            <a:normAutofit/>
          </a:bodyPr>
          <a:lstStyle>
            <a:lvl1pPr algn="ctr">
              <a:defRPr sz="4000">
                <a:solidFill>
                  <a:schemeClr val="bg1"/>
                </a:solidFill>
                <a:latin typeface="+mj-lt"/>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27847537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Picture Placeholder 4" title="Decorative">
            <a:extLst>
              <a:ext uri="{FF2B5EF4-FFF2-40B4-BE49-F238E27FC236}">
                <a16:creationId xmlns:a16="http://schemas.microsoft.com/office/drawing/2014/main" id="{9B9B3BD2-24FF-4E30-B0DA-4DCD6E57D9FC}"/>
              </a:ext>
            </a:extLst>
          </p:cNvPr>
          <p:cNvSpPr>
            <a:spLocks noGrp="1"/>
          </p:cNvSpPr>
          <p:nvPr>
            <p:ph type="pic" sz="quarter" idx="10"/>
          </p:nvPr>
        </p:nvSpPr>
        <p:spPr>
          <a:xfrm>
            <a:off x="0" y="0"/>
            <a:ext cx="12192000" cy="6858000"/>
          </a:xfrm>
        </p:spPr>
        <p:txBody>
          <a:bodyPr/>
          <a:lstStyle/>
          <a:p>
            <a:r>
              <a:rPr lang="en-US"/>
              <a:t>Click icon to add picture</a:t>
            </a:r>
            <a:endParaRPr lang="en-US" dirty="0"/>
          </a:p>
        </p:txBody>
      </p:sp>
    </p:spTree>
    <p:extLst>
      <p:ext uri="{BB962C8B-B14F-4D97-AF65-F5344CB8AC3E}">
        <p14:creationId xmlns:p14="http://schemas.microsoft.com/office/powerpoint/2010/main" val="29855999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8000"/>
          </a:xfrm>
        </p:spPr>
        <p:txBody>
          <a:bodyPr/>
          <a:lstStyle/>
          <a:p>
            <a:r>
              <a:rPr lang="en-US"/>
              <a:t>Click icon to add picture</a:t>
            </a:r>
            <a:endParaRPr lang="en-US" dirty="0"/>
          </a:p>
        </p:txBody>
      </p:sp>
      <p:sp>
        <p:nvSpPr>
          <p:cNvPr id="5" name="Text Placeholder 12">
            <a:extLst>
              <a:ext uri="{FF2B5EF4-FFF2-40B4-BE49-F238E27FC236}">
                <a16:creationId xmlns:a16="http://schemas.microsoft.com/office/drawing/2014/main" id="{89A80859-BDA6-44AA-A750-4E06108B9B2B}"/>
              </a:ext>
            </a:extLst>
          </p:cNvPr>
          <p:cNvSpPr>
            <a:spLocks noGrp="1"/>
          </p:cNvSpPr>
          <p:nvPr>
            <p:ph type="body" sz="quarter" idx="14"/>
          </p:nvPr>
        </p:nvSpPr>
        <p:spPr>
          <a:xfrm>
            <a:off x="4887474" y="3665204"/>
            <a:ext cx="7304526" cy="2196780"/>
          </a:xfrm>
          <a:solidFill>
            <a:schemeClr val="accent1"/>
          </a:solidFill>
        </p:spPr>
        <p:txBody>
          <a:bodyPr lIns="274320" tIns="182880" rIns="182880" bIns="182880" anchor="ctr">
            <a:normAutofit/>
          </a:bodyPr>
          <a:lstStyle>
            <a:lvl1pPr marL="0" indent="0" algn="l" defTabSz="914400" rtl="0" eaLnBrk="1" latinLnBrk="0" hangingPunct="1">
              <a:lnSpc>
                <a:spcPct val="90000"/>
              </a:lnSpc>
              <a:spcBef>
                <a:spcPct val="0"/>
              </a:spcBef>
              <a:buNone/>
              <a:defRPr lang="en-US" sz="4000" b="1" i="0" kern="1200" spc="-150" dirty="0">
                <a:solidFill>
                  <a:schemeClr val="bg1"/>
                </a:solidFill>
                <a:latin typeface="+mj-lt"/>
                <a:ea typeface="+mj-ea"/>
                <a:cs typeface="Gill Sans" panose="020B0502020104020203" pitchFamily="34" charset="-79"/>
              </a:defRPr>
            </a:lvl1pPr>
          </a:lstStyle>
          <a:p>
            <a:pPr lvl="0"/>
            <a:r>
              <a:rPr lang="en-US"/>
              <a:t>Click to edit Master text styles</a:t>
            </a:r>
          </a:p>
        </p:txBody>
      </p:sp>
      <p:sp>
        <p:nvSpPr>
          <p:cNvPr id="6" name="Shape 62" title="Decorative">
            <a:extLst>
              <a:ext uri="{FF2B5EF4-FFF2-40B4-BE49-F238E27FC236}">
                <a16:creationId xmlns:a16="http://schemas.microsoft.com/office/drawing/2014/main" id="{E1A23DB6-E067-4A30-8C4B-98B452428518}"/>
              </a:ext>
            </a:extLst>
          </p:cNvPr>
          <p:cNvSpPr/>
          <p:nvPr userDrawn="1"/>
        </p:nvSpPr>
        <p:spPr>
          <a:xfrm flipV="1">
            <a:off x="4887473" y="3665204"/>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21229954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8000"/>
          </a:xfrm>
        </p:spPr>
        <p:txBody>
          <a:bodyPr/>
          <a:lstStyle/>
          <a:p>
            <a:r>
              <a:rPr lang="en-US"/>
              <a:t>Click icon to add picture</a:t>
            </a:r>
            <a:endParaRPr lang="en-US" dirty="0"/>
          </a:p>
        </p:txBody>
      </p:sp>
      <p:sp>
        <p:nvSpPr>
          <p:cNvPr id="3" name="Text Placeholder 12">
            <a:extLst>
              <a:ext uri="{FF2B5EF4-FFF2-40B4-BE49-F238E27FC236}">
                <a16:creationId xmlns:a16="http://schemas.microsoft.com/office/drawing/2014/main" id="{89A80859-BDA6-44AA-A750-4E06108B9B2B}"/>
              </a:ext>
            </a:extLst>
          </p:cNvPr>
          <p:cNvSpPr>
            <a:spLocks noGrp="1"/>
          </p:cNvSpPr>
          <p:nvPr>
            <p:ph type="body" sz="quarter" idx="14"/>
          </p:nvPr>
        </p:nvSpPr>
        <p:spPr>
          <a:xfrm>
            <a:off x="4887474" y="3665204"/>
            <a:ext cx="7304526" cy="2196780"/>
          </a:xfrm>
          <a:solidFill>
            <a:schemeClr val="accent2"/>
          </a:solidFill>
        </p:spPr>
        <p:txBody>
          <a:bodyPr lIns="274320" tIns="182880" rIns="182880" bIns="182880" anchor="ctr">
            <a:normAutofit/>
          </a:bodyPr>
          <a:lstStyle>
            <a:lvl1pPr marL="0" indent="0" algn="l" defTabSz="914400" rtl="0" eaLnBrk="1" latinLnBrk="0" hangingPunct="1">
              <a:lnSpc>
                <a:spcPct val="90000"/>
              </a:lnSpc>
              <a:spcBef>
                <a:spcPct val="0"/>
              </a:spcBef>
              <a:buNone/>
              <a:defRPr lang="en-US" sz="4000" b="1" i="0" kern="1200" spc="-150" dirty="0">
                <a:solidFill>
                  <a:schemeClr val="bg1"/>
                </a:solidFill>
                <a:latin typeface="+mj-lt"/>
                <a:ea typeface="+mj-ea"/>
                <a:cs typeface="Gill Sans" panose="020B0502020104020203" pitchFamily="34" charset="-79"/>
              </a:defRPr>
            </a:lvl1pPr>
          </a:lstStyle>
          <a:p>
            <a:pPr lvl="0"/>
            <a:r>
              <a:rPr lang="en-US"/>
              <a:t>Click to edit Master text styles</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flipV="1">
            <a:off x="4887473" y="3665204"/>
            <a:ext cx="1" cy="2188805"/>
          </a:xfrm>
          <a:prstGeom prst="line">
            <a:avLst/>
          </a:prstGeom>
          <a:ln w="76200">
            <a:solidFill>
              <a:schemeClr val="accent2">
                <a:lumMod val="75000"/>
                <a:lumOff val="25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39622472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0_Custom Layout">
    <p:bg>
      <p:bgPr>
        <a:solidFill>
          <a:schemeClr val="accent1"/>
        </a:solidFill>
        <a:effectLst/>
      </p:bgPr>
    </p:bg>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5497975"/>
          </a:xfrm>
        </p:spPr>
        <p:txBody>
          <a:bodyPr/>
          <a:lstStyle/>
          <a:p>
            <a:r>
              <a:rPr lang="en-US"/>
              <a:t>Click icon to add picture</a:t>
            </a:r>
            <a:endParaRPr lang="en-US" dirty="0"/>
          </a:p>
        </p:txBody>
      </p:sp>
      <p:sp>
        <p:nvSpPr>
          <p:cNvPr id="3" name="Title 4">
            <a:extLst>
              <a:ext uri="{FF2B5EF4-FFF2-40B4-BE49-F238E27FC236}">
                <a16:creationId xmlns:a16="http://schemas.microsoft.com/office/drawing/2014/main" id="{8DF09845-7890-4D10-A53B-2A4D05316878}"/>
              </a:ext>
            </a:extLst>
          </p:cNvPr>
          <p:cNvSpPr>
            <a:spLocks noGrp="1"/>
          </p:cNvSpPr>
          <p:nvPr>
            <p:ph type="title"/>
          </p:nvPr>
        </p:nvSpPr>
        <p:spPr>
          <a:xfrm>
            <a:off x="853440" y="5688402"/>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170034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C22D25-D43B-4A3F-B823-1D0D3C139C18}" type="datetimeFigureOut">
              <a:rPr lang="en-US" smtClean="0"/>
              <a:t>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32149203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0_Custom Layout">
    <p:bg>
      <p:bgPr>
        <a:solidFill>
          <a:schemeClr val="accent1"/>
        </a:solidFill>
        <a:effectLst/>
      </p:bgPr>
    </p:bg>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680013"/>
            <a:ext cx="12192000" cy="5497975"/>
          </a:xfrm>
        </p:spPr>
        <p:txBody>
          <a:bodyPr/>
          <a:lstStyle/>
          <a:p>
            <a:r>
              <a:rPr lang="en-US"/>
              <a:t>Click icon to add picture</a:t>
            </a:r>
            <a:endParaRPr lang="en-US" dirty="0"/>
          </a:p>
        </p:txBody>
      </p:sp>
    </p:spTree>
    <p:extLst>
      <p:ext uri="{BB962C8B-B14F-4D97-AF65-F5344CB8AC3E}">
        <p14:creationId xmlns:p14="http://schemas.microsoft.com/office/powerpoint/2010/main" val="27319904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3_Custom Layout">
    <p:bg>
      <p:bgPr>
        <a:solidFill>
          <a:schemeClr val="accent2"/>
        </a:solidFill>
        <a:effectLst/>
      </p:bgPr>
    </p:bg>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5497975"/>
          </a:xfrm>
        </p:spPr>
        <p:txBody>
          <a:bodyPr/>
          <a:lstStyle/>
          <a:p>
            <a:r>
              <a:rPr lang="en-US"/>
              <a:t>Click icon to add picture</a:t>
            </a:r>
            <a:endParaRPr lang="en-US" dirty="0"/>
          </a:p>
        </p:txBody>
      </p:sp>
      <p:sp>
        <p:nvSpPr>
          <p:cNvPr id="3" name="Title 4">
            <a:extLst>
              <a:ext uri="{FF2B5EF4-FFF2-40B4-BE49-F238E27FC236}">
                <a16:creationId xmlns:a16="http://schemas.microsoft.com/office/drawing/2014/main" id="{8DF09845-7890-4D10-A53B-2A4D05316878}"/>
              </a:ext>
            </a:extLst>
          </p:cNvPr>
          <p:cNvSpPr>
            <a:spLocks noGrp="1"/>
          </p:cNvSpPr>
          <p:nvPr>
            <p:ph type="title"/>
          </p:nvPr>
        </p:nvSpPr>
        <p:spPr>
          <a:xfrm>
            <a:off x="853440" y="5688402"/>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8854746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4_Custom Layout">
    <p:bg>
      <p:bgPr>
        <a:solidFill>
          <a:schemeClr val="accent2"/>
        </a:solidFill>
        <a:effectLst/>
      </p:bgPr>
    </p:bg>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680013"/>
            <a:ext cx="12192000" cy="5497975"/>
          </a:xfrm>
        </p:spPr>
        <p:txBody>
          <a:bodyPr/>
          <a:lstStyle/>
          <a:p>
            <a:r>
              <a:rPr lang="en-US"/>
              <a:t>Click icon to add picture</a:t>
            </a:r>
            <a:endParaRPr lang="en-US" dirty="0"/>
          </a:p>
        </p:txBody>
      </p:sp>
    </p:spTree>
    <p:extLst>
      <p:ext uri="{BB962C8B-B14F-4D97-AF65-F5344CB8AC3E}">
        <p14:creationId xmlns:p14="http://schemas.microsoft.com/office/powerpoint/2010/main" val="4433999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7999"/>
          </a:xfrm>
        </p:spPr>
        <p:txBody>
          <a:bodyPr/>
          <a:lstStyle/>
          <a:p>
            <a:r>
              <a:rPr lang="en-US"/>
              <a:t>Click icon to add picture</a:t>
            </a:r>
            <a:endParaRPr lang="en-US" dirty="0"/>
          </a:p>
        </p:txBody>
      </p:sp>
      <p:sp>
        <p:nvSpPr>
          <p:cNvPr id="5" name="Rectangle 4"/>
          <p:cNvSpPr/>
          <p:nvPr userDrawn="1"/>
        </p:nvSpPr>
        <p:spPr>
          <a:xfrm>
            <a:off x="0" y="4735870"/>
            <a:ext cx="12192000" cy="150043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4">
            <a:extLst>
              <a:ext uri="{FF2B5EF4-FFF2-40B4-BE49-F238E27FC236}">
                <a16:creationId xmlns:a16="http://schemas.microsoft.com/office/drawing/2014/main" id="{7EBB9618-FC05-4C85-8241-A1EFCE8127AD}"/>
              </a:ext>
            </a:extLst>
          </p:cNvPr>
          <p:cNvSpPr>
            <a:spLocks noGrp="1"/>
          </p:cNvSpPr>
          <p:nvPr>
            <p:ph type="title"/>
          </p:nvPr>
        </p:nvSpPr>
        <p:spPr>
          <a:xfrm>
            <a:off x="695396" y="5074550"/>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383428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7999"/>
          </a:xfrm>
        </p:spPr>
        <p:txBody>
          <a:bodyPr/>
          <a:lstStyle/>
          <a:p>
            <a:r>
              <a:rPr lang="en-US"/>
              <a:t>Click icon to add picture</a:t>
            </a:r>
            <a:endParaRPr lang="en-US" dirty="0"/>
          </a:p>
        </p:txBody>
      </p:sp>
      <p:sp>
        <p:nvSpPr>
          <p:cNvPr id="5" name="Rectangle 4" title="Decorative"/>
          <p:cNvSpPr/>
          <p:nvPr userDrawn="1"/>
        </p:nvSpPr>
        <p:spPr>
          <a:xfrm>
            <a:off x="0" y="4735870"/>
            <a:ext cx="12192000" cy="1500431"/>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4">
            <a:extLst>
              <a:ext uri="{FF2B5EF4-FFF2-40B4-BE49-F238E27FC236}">
                <a16:creationId xmlns:a16="http://schemas.microsoft.com/office/drawing/2014/main" id="{7EBB9618-FC05-4C85-8241-A1EFCE8127AD}"/>
              </a:ext>
            </a:extLst>
          </p:cNvPr>
          <p:cNvSpPr>
            <a:spLocks noGrp="1"/>
          </p:cNvSpPr>
          <p:nvPr>
            <p:ph type="title"/>
          </p:nvPr>
        </p:nvSpPr>
        <p:spPr>
          <a:xfrm>
            <a:off x="695396" y="5074550"/>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198421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7999"/>
          </a:xfrm>
        </p:spPr>
        <p:txBody>
          <a:bodyPr/>
          <a:lstStyle/>
          <a:p>
            <a:r>
              <a:rPr lang="en-US"/>
              <a:t>Click icon to add picture</a:t>
            </a:r>
            <a:endParaRPr lang="en-US" dirty="0"/>
          </a:p>
        </p:txBody>
      </p:sp>
      <p:sp>
        <p:nvSpPr>
          <p:cNvPr id="5" name="Rectangle 4" title="Decorative"/>
          <p:cNvSpPr/>
          <p:nvPr userDrawn="1"/>
        </p:nvSpPr>
        <p:spPr>
          <a:xfrm>
            <a:off x="0" y="4735870"/>
            <a:ext cx="12192000" cy="1500431"/>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4">
            <a:extLst>
              <a:ext uri="{FF2B5EF4-FFF2-40B4-BE49-F238E27FC236}">
                <a16:creationId xmlns:a16="http://schemas.microsoft.com/office/drawing/2014/main" id="{7EBB9618-FC05-4C85-8241-A1EFCE8127AD}"/>
              </a:ext>
            </a:extLst>
          </p:cNvPr>
          <p:cNvSpPr>
            <a:spLocks noGrp="1"/>
          </p:cNvSpPr>
          <p:nvPr>
            <p:ph type="title"/>
          </p:nvPr>
        </p:nvSpPr>
        <p:spPr>
          <a:xfrm>
            <a:off x="695396" y="5074550"/>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901827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bg1"/>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3413895" y="419827"/>
            <a:ext cx="7939904" cy="6018346"/>
            <a:chOff x="8585200" y="440266"/>
            <a:chExt cx="14753564" cy="11183013"/>
          </a:xfrm>
        </p:grpSpPr>
        <p:sp>
          <p:nvSpPr>
            <p:cNvPr id="5" name="Dikdörtgen" title="Decorative"/>
            <p:cNvSpPr/>
            <p:nvPr userDrawn="1"/>
          </p:nvSpPr>
          <p:spPr>
            <a:xfrm>
              <a:off x="8585200" y="440266"/>
              <a:ext cx="6156127" cy="9967848"/>
            </a:xfrm>
            <a:prstGeom prst="rect">
              <a:avLst/>
            </a:prstGeom>
            <a:solidFill>
              <a:srgbClr val="1F1F2A">
                <a:alpha val="1379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6" name="IMAGE PLACEHOLDER" title="Decorative"/>
            <p:cNvSpPr/>
            <p:nvPr userDrawn="1"/>
          </p:nvSpPr>
          <p:spPr>
            <a:xfrm>
              <a:off x="10168466" y="1092200"/>
              <a:ext cx="13170298" cy="10531079"/>
            </a:xfrm>
            <a:prstGeom prst="rect">
              <a:avLst/>
            </a:prstGeom>
            <a:solidFill>
              <a:schemeClr val="accent2"/>
            </a:solidFill>
            <a:ln w="12700">
              <a:miter lim="400000"/>
            </a:ln>
            <a:extLst>
              <a:ext uri="{C572A759-6A51-4108-AA02-DFA0A04FC94B}">
                <ma14:wrappingTextBoxFlag xmlns="" xmlns:ma14="http://schemas.microsoft.com/office/mac/drawingml/2011/main" val="1"/>
              </a:ext>
            </a:extLst>
          </p:spPr>
          <p:txBody>
            <a:bodyPr lIns="0" tIns="0" rIns="0" bIns="0" anchor="ctr"/>
            <a:lstStyle>
              <a:lvl1pPr>
                <a:defRPr b="0">
                  <a:solidFill>
                    <a:srgbClr val="F3F3F3"/>
                  </a:solidFill>
                  <a:latin typeface="Raleway"/>
                  <a:ea typeface="Raleway"/>
                  <a:cs typeface="Raleway"/>
                  <a:sym typeface="Raleway"/>
                </a:defRPr>
              </a:lvl1pPr>
            </a:lstStyle>
            <a:p>
              <a:endParaRPr dirty="0"/>
            </a:p>
          </p:txBody>
        </p:sp>
      </p:grpSp>
      <p:sp>
        <p:nvSpPr>
          <p:cNvPr id="4" name="Text Placeholder 3">
            <a:extLst>
              <a:ext uri="{FF2B5EF4-FFF2-40B4-BE49-F238E27FC236}">
                <a16:creationId xmlns:a16="http://schemas.microsoft.com/office/drawing/2014/main" id="{D3710961-EE19-42C5-8B1B-B6C986226248}"/>
              </a:ext>
            </a:extLst>
          </p:cNvPr>
          <p:cNvSpPr>
            <a:spLocks noGrp="1"/>
          </p:cNvSpPr>
          <p:nvPr>
            <p:ph type="body" sz="quarter" idx="10" hasCustomPrompt="1"/>
          </p:nvPr>
        </p:nvSpPr>
        <p:spPr>
          <a:xfrm>
            <a:off x="838200" y="369027"/>
            <a:ext cx="2489200" cy="3124200"/>
          </a:xfrm>
        </p:spPr>
        <p:txBody>
          <a:bodyPr tIns="0" bIns="0" anchor="b">
            <a:noAutofit/>
          </a:bodyPr>
          <a:lstStyle>
            <a:lvl1pPr marL="0" indent="0" algn="r">
              <a:buNone/>
              <a:defRPr sz="30000">
                <a:solidFill>
                  <a:schemeClr val="accent2">
                    <a:lumMod val="75000"/>
                    <a:lumOff val="25000"/>
                    <a:alpha val="20000"/>
                  </a:schemeClr>
                </a:solidFill>
                <a:latin typeface="+mj-lt"/>
                <a:cs typeface="Arial" panose="020B0604020202020204" pitchFamily="34" charset="0"/>
              </a:defRPr>
            </a:lvl1pPr>
          </a:lstStyle>
          <a:p>
            <a:pPr lvl="0"/>
            <a:r>
              <a:rPr lang="en-US" dirty="0"/>
              <a:t>1</a:t>
            </a:r>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4571575" y="4500560"/>
            <a:ext cx="6536692" cy="1325563"/>
          </a:xfrm>
        </p:spPr>
        <p:txBody>
          <a:bodyPr>
            <a:normAutofit/>
          </a:bodyPr>
          <a:lstStyle>
            <a:lvl1pPr>
              <a:defRPr sz="6000" b="1">
                <a:solidFill>
                  <a:schemeClr val="bg1"/>
                </a:solidFill>
                <a:latin typeface="+mj-lt"/>
              </a:defRPr>
            </a:lvl1pPr>
          </a:lstStyle>
          <a:p>
            <a:r>
              <a:rPr lang="en-US" dirty="0"/>
              <a:t>Section Header</a:t>
            </a:r>
          </a:p>
        </p:txBody>
      </p:sp>
    </p:spTree>
    <p:extLst>
      <p:ext uri="{BB962C8B-B14F-4D97-AF65-F5344CB8AC3E}">
        <p14:creationId xmlns:p14="http://schemas.microsoft.com/office/powerpoint/2010/main" val="25863829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7_Custom Layout">
    <p:bg>
      <p:bgPr>
        <a:solidFill>
          <a:schemeClr val="bg1"/>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3413895" y="419827"/>
            <a:ext cx="7939904" cy="6018346"/>
            <a:chOff x="8585200" y="440266"/>
            <a:chExt cx="14753564" cy="11183013"/>
          </a:xfrm>
        </p:grpSpPr>
        <p:sp>
          <p:nvSpPr>
            <p:cNvPr id="5" name="Dikdörtgen" title="Decorative"/>
            <p:cNvSpPr/>
            <p:nvPr userDrawn="1"/>
          </p:nvSpPr>
          <p:spPr>
            <a:xfrm>
              <a:off x="8585200" y="440266"/>
              <a:ext cx="6156127" cy="9967848"/>
            </a:xfrm>
            <a:prstGeom prst="rect">
              <a:avLst/>
            </a:prstGeom>
            <a:solidFill>
              <a:srgbClr val="1F1F2A">
                <a:alpha val="1379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6" name="IMAGE PLACEHOLDER" title="Decorative"/>
            <p:cNvSpPr/>
            <p:nvPr userDrawn="1"/>
          </p:nvSpPr>
          <p:spPr>
            <a:xfrm>
              <a:off x="10168466" y="1092200"/>
              <a:ext cx="13170298" cy="10531079"/>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0" tIns="0" rIns="0" bIns="0" anchor="ctr"/>
            <a:lstStyle>
              <a:lvl1pPr>
                <a:defRPr b="0">
                  <a:solidFill>
                    <a:srgbClr val="F3F3F3"/>
                  </a:solidFill>
                  <a:latin typeface="Raleway"/>
                  <a:ea typeface="Raleway"/>
                  <a:cs typeface="Raleway"/>
                  <a:sym typeface="Raleway"/>
                </a:defRPr>
              </a:lvl1pPr>
            </a:lstStyle>
            <a:p>
              <a:endParaRPr dirty="0"/>
            </a:p>
          </p:txBody>
        </p:sp>
      </p:grpSp>
      <p:sp>
        <p:nvSpPr>
          <p:cNvPr id="4" name="Text Placeholder 3">
            <a:extLst>
              <a:ext uri="{FF2B5EF4-FFF2-40B4-BE49-F238E27FC236}">
                <a16:creationId xmlns:a16="http://schemas.microsoft.com/office/drawing/2014/main" id="{D3710961-EE19-42C5-8B1B-B6C986226248}"/>
              </a:ext>
            </a:extLst>
          </p:cNvPr>
          <p:cNvSpPr>
            <a:spLocks noGrp="1"/>
          </p:cNvSpPr>
          <p:nvPr>
            <p:ph type="body" sz="quarter" idx="10" hasCustomPrompt="1"/>
          </p:nvPr>
        </p:nvSpPr>
        <p:spPr>
          <a:xfrm>
            <a:off x="838200" y="369027"/>
            <a:ext cx="2489200" cy="3124200"/>
          </a:xfrm>
        </p:spPr>
        <p:txBody>
          <a:bodyPr tIns="0" bIns="0" anchor="b">
            <a:noAutofit/>
          </a:bodyPr>
          <a:lstStyle>
            <a:lvl1pPr marL="0" indent="0" algn="r">
              <a:buNone/>
              <a:defRPr sz="30000">
                <a:solidFill>
                  <a:schemeClr val="accent1">
                    <a:lumMod val="60000"/>
                    <a:lumOff val="40000"/>
                    <a:alpha val="20000"/>
                  </a:schemeClr>
                </a:solidFill>
                <a:latin typeface="+mj-lt"/>
                <a:cs typeface="Arial" panose="020B0604020202020204" pitchFamily="34" charset="0"/>
              </a:defRPr>
            </a:lvl1pPr>
          </a:lstStyle>
          <a:p>
            <a:pPr lvl="0"/>
            <a:r>
              <a:rPr lang="en-US" dirty="0"/>
              <a:t>2</a:t>
            </a:r>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4571575" y="4500560"/>
            <a:ext cx="6536692" cy="1325563"/>
          </a:xfrm>
        </p:spPr>
        <p:txBody>
          <a:bodyPr>
            <a:normAutofit/>
          </a:bodyPr>
          <a:lstStyle>
            <a:lvl1pPr>
              <a:defRPr sz="6000" b="1">
                <a:solidFill>
                  <a:schemeClr val="bg1"/>
                </a:solidFill>
                <a:latin typeface="+mj-lt"/>
              </a:defRPr>
            </a:lvl1pPr>
          </a:lstStyle>
          <a:p>
            <a:r>
              <a:rPr lang="en-US" dirty="0"/>
              <a:t>Section Header</a:t>
            </a:r>
          </a:p>
        </p:txBody>
      </p:sp>
    </p:spTree>
    <p:extLst>
      <p:ext uri="{BB962C8B-B14F-4D97-AF65-F5344CB8AC3E}">
        <p14:creationId xmlns:p14="http://schemas.microsoft.com/office/powerpoint/2010/main" val="14248085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8_Custom Layout">
    <p:bg>
      <p:bgPr>
        <a:solidFill>
          <a:schemeClr val="bg1"/>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3413895" y="419827"/>
            <a:ext cx="7939904" cy="6018346"/>
            <a:chOff x="8585200" y="440266"/>
            <a:chExt cx="14753564" cy="11183013"/>
          </a:xfrm>
        </p:grpSpPr>
        <p:sp>
          <p:nvSpPr>
            <p:cNvPr id="5" name="Dikdörtgen" title="Decorative"/>
            <p:cNvSpPr/>
            <p:nvPr userDrawn="1"/>
          </p:nvSpPr>
          <p:spPr>
            <a:xfrm>
              <a:off x="8585200" y="440266"/>
              <a:ext cx="6156127" cy="9967848"/>
            </a:xfrm>
            <a:prstGeom prst="rect">
              <a:avLst/>
            </a:prstGeom>
            <a:solidFill>
              <a:srgbClr val="1F1F2A">
                <a:alpha val="1379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6" name="IMAGE PLACEHOLDER" title="Decorative"/>
            <p:cNvSpPr/>
            <p:nvPr userDrawn="1"/>
          </p:nvSpPr>
          <p:spPr>
            <a:xfrm>
              <a:off x="10168466" y="1092200"/>
              <a:ext cx="13170298" cy="10531079"/>
            </a:xfrm>
            <a:prstGeom prst="rect">
              <a:avLst/>
            </a:prstGeom>
            <a:solidFill>
              <a:schemeClr val="accent4"/>
            </a:solidFill>
            <a:ln w="12700">
              <a:miter lim="400000"/>
            </a:ln>
            <a:extLst>
              <a:ext uri="{C572A759-6A51-4108-AA02-DFA0A04FC94B}">
                <ma14:wrappingTextBoxFlag xmlns="" xmlns:ma14="http://schemas.microsoft.com/office/mac/drawingml/2011/main" val="1"/>
              </a:ext>
            </a:extLst>
          </p:spPr>
          <p:txBody>
            <a:bodyPr lIns="0" tIns="0" rIns="0" bIns="0" anchor="ctr"/>
            <a:lstStyle>
              <a:lvl1pPr>
                <a:defRPr b="0">
                  <a:solidFill>
                    <a:srgbClr val="F3F3F3"/>
                  </a:solidFill>
                  <a:latin typeface="Raleway"/>
                  <a:ea typeface="Raleway"/>
                  <a:cs typeface="Raleway"/>
                  <a:sym typeface="Raleway"/>
                </a:defRPr>
              </a:lvl1pPr>
            </a:lstStyle>
            <a:p>
              <a:endParaRPr dirty="0"/>
            </a:p>
          </p:txBody>
        </p:sp>
      </p:grpSp>
      <p:sp>
        <p:nvSpPr>
          <p:cNvPr id="4" name="Text Placeholder 3">
            <a:extLst>
              <a:ext uri="{FF2B5EF4-FFF2-40B4-BE49-F238E27FC236}">
                <a16:creationId xmlns:a16="http://schemas.microsoft.com/office/drawing/2014/main" id="{D3710961-EE19-42C5-8B1B-B6C986226248}"/>
              </a:ext>
            </a:extLst>
          </p:cNvPr>
          <p:cNvSpPr>
            <a:spLocks noGrp="1"/>
          </p:cNvSpPr>
          <p:nvPr>
            <p:ph type="body" sz="quarter" idx="10" hasCustomPrompt="1"/>
          </p:nvPr>
        </p:nvSpPr>
        <p:spPr>
          <a:xfrm>
            <a:off x="838200" y="369027"/>
            <a:ext cx="2489200" cy="3124200"/>
          </a:xfrm>
        </p:spPr>
        <p:txBody>
          <a:bodyPr tIns="0" bIns="0" anchor="b">
            <a:noAutofit/>
          </a:bodyPr>
          <a:lstStyle>
            <a:lvl1pPr marL="0" indent="0" algn="r">
              <a:buNone/>
              <a:defRPr sz="30000">
                <a:solidFill>
                  <a:schemeClr val="accent4">
                    <a:lumMod val="40000"/>
                    <a:lumOff val="60000"/>
                    <a:alpha val="20000"/>
                  </a:schemeClr>
                </a:solidFill>
                <a:latin typeface="+mj-lt"/>
                <a:cs typeface="Arial" panose="020B0604020202020204" pitchFamily="34" charset="0"/>
              </a:defRPr>
            </a:lvl1pPr>
          </a:lstStyle>
          <a:p>
            <a:pPr lvl="0"/>
            <a:r>
              <a:rPr lang="en-US" dirty="0"/>
              <a:t>3</a:t>
            </a:r>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4571575" y="4500560"/>
            <a:ext cx="6536692" cy="1325563"/>
          </a:xfrm>
        </p:spPr>
        <p:txBody>
          <a:bodyPr>
            <a:normAutofit/>
          </a:bodyPr>
          <a:lstStyle>
            <a:lvl1pPr>
              <a:defRPr sz="6000" b="1">
                <a:solidFill>
                  <a:schemeClr val="bg1"/>
                </a:solidFill>
                <a:latin typeface="+mj-lt"/>
              </a:defRPr>
            </a:lvl1pPr>
          </a:lstStyle>
          <a:p>
            <a:r>
              <a:rPr lang="en-US" dirty="0"/>
              <a:t>Section Header</a:t>
            </a:r>
          </a:p>
        </p:txBody>
      </p:sp>
    </p:spTree>
    <p:extLst>
      <p:ext uri="{BB962C8B-B14F-4D97-AF65-F5344CB8AC3E}">
        <p14:creationId xmlns:p14="http://schemas.microsoft.com/office/powerpoint/2010/main" val="41199350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9_Custom Layout">
    <p:bg>
      <p:bgPr>
        <a:solidFill>
          <a:schemeClr val="bg1"/>
        </a:solidFill>
        <a:effectLst/>
      </p:bgPr>
    </p:bg>
    <p:spTree>
      <p:nvGrpSpPr>
        <p:cNvPr id="1" name=""/>
        <p:cNvGrpSpPr/>
        <p:nvPr/>
      </p:nvGrpSpPr>
      <p:grpSpPr>
        <a:xfrm>
          <a:off x="0" y="0"/>
          <a:ext cx="0" cy="0"/>
          <a:chOff x="0" y="0"/>
          <a:chExt cx="0" cy="0"/>
        </a:xfrm>
      </p:grpSpPr>
      <p:sp>
        <p:nvSpPr>
          <p:cNvPr id="16" name="Rectangle 15" title="Decorative">
            <a:extLst>
              <a:ext uri="{FF2B5EF4-FFF2-40B4-BE49-F238E27FC236}">
                <a16:creationId xmlns:a16="http://schemas.microsoft.com/office/drawing/2014/main" id="{E0729B41-53A1-4BDC-BF75-A9E553C70D89}"/>
              </a:ext>
            </a:extLst>
          </p:cNvPr>
          <p:cNvSpPr/>
          <p:nvPr userDrawn="1"/>
        </p:nvSpPr>
        <p:spPr>
          <a:xfrm>
            <a:off x="0" y="1405466"/>
            <a:ext cx="12192000" cy="3657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838199" y="1906059"/>
            <a:ext cx="7882467" cy="1694180"/>
          </a:xfrm>
        </p:spPr>
        <p:txBody>
          <a:bodyPr lIns="0" anchor="t">
            <a:noAutofit/>
          </a:bodyPr>
          <a:lstStyle>
            <a:lvl1pPr>
              <a:defRPr sz="6600" b="1">
                <a:solidFill>
                  <a:schemeClr val="bg1"/>
                </a:solidFill>
                <a:latin typeface="+mj-lt"/>
              </a:defRPr>
            </a:lvl1pPr>
          </a:lstStyle>
          <a:p>
            <a:r>
              <a:rPr lang="en-US" dirty="0"/>
              <a:t>Section Header</a:t>
            </a:r>
          </a:p>
        </p:txBody>
      </p:sp>
      <p:sp>
        <p:nvSpPr>
          <p:cNvPr id="18" name="Text Placeholder 3">
            <a:extLst>
              <a:ext uri="{FF2B5EF4-FFF2-40B4-BE49-F238E27FC236}">
                <a16:creationId xmlns:a16="http://schemas.microsoft.com/office/drawing/2014/main" id="{6E820AC0-D6D8-48F9-9D9F-A17400A404BB}"/>
              </a:ext>
            </a:extLst>
          </p:cNvPr>
          <p:cNvSpPr>
            <a:spLocks noGrp="1"/>
          </p:cNvSpPr>
          <p:nvPr>
            <p:ph type="body" sz="quarter" idx="10" hasCustomPrompt="1"/>
          </p:nvPr>
        </p:nvSpPr>
        <p:spPr>
          <a:xfrm>
            <a:off x="8530361" y="4554447"/>
            <a:ext cx="2489200" cy="3124198"/>
          </a:xfrm>
          <a:solidFill>
            <a:schemeClr val="accent2">
              <a:lumMod val="75000"/>
              <a:lumOff val="25000"/>
            </a:schemeClr>
          </a:solidFill>
        </p:spPr>
        <p:txBody>
          <a:bodyPr bIns="0" anchor="b">
            <a:noAutofit/>
          </a:bodyPr>
          <a:lstStyle>
            <a:lvl1pPr marL="0" indent="0" algn="ctr">
              <a:buNone/>
              <a:defRPr sz="25000">
                <a:solidFill>
                  <a:schemeClr val="bg1"/>
                </a:solidFill>
                <a:latin typeface="+mj-lt"/>
                <a:cs typeface="Arial" panose="020B0604020202020204" pitchFamily="34" charset="0"/>
              </a:defRPr>
            </a:lvl1pPr>
          </a:lstStyle>
          <a:p>
            <a:pPr lvl="0"/>
            <a:r>
              <a:rPr lang="en-US" dirty="0"/>
              <a:t>1</a:t>
            </a:r>
          </a:p>
        </p:txBody>
      </p:sp>
    </p:spTree>
    <p:extLst>
      <p:ext uri="{BB962C8B-B14F-4D97-AF65-F5344CB8AC3E}">
        <p14:creationId xmlns:p14="http://schemas.microsoft.com/office/powerpoint/2010/main" val="4056552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C22D25-D43B-4A3F-B823-1D0D3C139C18}" type="datetimeFigureOut">
              <a:rPr lang="en-US" smtClean="0"/>
              <a:t>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189939754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6_Custom Layout">
    <p:bg>
      <p:bgPr>
        <a:solidFill>
          <a:schemeClr val="bg1"/>
        </a:solidFill>
        <a:effectLst/>
      </p:bgPr>
    </p:bg>
    <p:spTree>
      <p:nvGrpSpPr>
        <p:cNvPr id="1" name=""/>
        <p:cNvGrpSpPr/>
        <p:nvPr/>
      </p:nvGrpSpPr>
      <p:grpSpPr>
        <a:xfrm>
          <a:off x="0" y="0"/>
          <a:ext cx="0" cy="0"/>
          <a:chOff x="0" y="0"/>
          <a:chExt cx="0" cy="0"/>
        </a:xfrm>
      </p:grpSpPr>
      <p:sp>
        <p:nvSpPr>
          <p:cNvPr id="16" name="Rectangle 15" title="Decorative">
            <a:extLst>
              <a:ext uri="{FF2B5EF4-FFF2-40B4-BE49-F238E27FC236}">
                <a16:creationId xmlns:a16="http://schemas.microsoft.com/office/drawing/2014/main" id="{E0729B41-53A1-4BDC-BF75-A9E553C70D89}"/>
              </a:ext>
            </a:extLst>
          </p:cNvPr>
          <p:cNvSpPr/>
          <p:nvPr userDrawn="1"/>
        </p:nvSpPr>
        <p:spPr>
          <a:xfrm>
            <a:off x="0" y="1405466"/>
            <a:ext cx="12192000" cy="3657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838199" y="1906059"/>
            <a:ext cx="7882467" cy="1694180"/>
          </a:xfrm>
        </p:spPr>
        <p:txBody>
          <a:bodyPr lIns="0" anchor="t">
            <a:noAutofit/>
          </a:bodyPr>
          <a:lstStyle>
            <a:lvl1pPr>
              <a:defRPr sz="6600" b="1">
                <a:solidFill>
                  <a:schemeClr val="bg1"/>
                </a:solidFill>
                <a:latin typeface="+mj-lt"/>
              </a:defRPr>
            </a:lvl1pPr>
          </a:lstStyle>
          <a:p>
            <a:r>
              <a:rPr lang="en-US" dirty="0"/>
              <a:t>Section Header</a:t>
            </a:r>
          </a:p>
        </p:txBody>
      </p:sp>
      <p:sp>
        <p:nvSpPr>
          <p:cNvPr id="18" name="Text Placeholder 3">
            <a:extLst>
              <a:ext uri="{FF2B5EF4-FFF2-40B4-BE49-F238E27FC236}">
                <a16:creationId xmlns:a16="http://schemas.microsoft.com/office/drawing/2014/main" id="{6E820AC0-D6D8-48F9-9D9F-A17400A404BB}"/>
              </a:ext>
            </a:extLst>
          </p:cNvPr>
          <p:cNvSpPr>
            <a:spLocks noGrp="1"/>
          </p:cNvSpPr>
          <p:nvPr>
            <p:ph type="body" sz="quarter" idx="10" hasCustomPrompt="1"/>
          </p:nvPr>
        </p:nvSpPr>
        <p:spPr>
          <a:xfrm>
            <a:off x="8530361" y="4554447"/>
            <a:ext cx="2489200" cy="3124198"/>
          </a:xfrm>
          <a:solidFill>
            <a:schemeClr val="accent1">
              <a:lumMod val="60000"/>
              <a:lumOff val="40000"/>
            </a:schemeClr>
          </a:solidFill>
        </p:spPr>
        <p:txBody>
          <a:bodyPr bIns="0" anchor="b">
            <a:noAutofit/>
          </a:bodyPr>
          <a:lstStyle>
            <a:lvl1pPr marL="0" indent="0" algn="ctr">
              <a:buNone/>
              <a:defRPr sz="25000">
                <a:solidFill>
                  <a:schemeClr val="bg1"/>
                </a:solidFill>
                <a:latin typeface="+mj-lt"/>
                <a:cs typeface="Arial" panose="020B0604020202020204" pitchFamily="34" charset="0"/>
              </a:defRPr>
            </a:lvl1pPr>
          </a:lstStyle>
          <a:p>
            <a:pPr lvl="0"/>
            <a:r>
              <a:rPr lang="en-US" dirty="0"/>
              <a:t>2</a:t>
            </a:r>
          </a:p>
        </p:txBody>
      </p:sp>
    </p:spTree>
    <p:extLst>
      <p:ext uri="{BB962C8B-B14F-4D97-AF65-F5344CB8AC3E}">
        <p14:creationId xmlns:p14="http://schemas.microsoft.com/office/powerpoint/2010/main" val="2759645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0_Custom Layout">
    <p:bg>
      <p:bgPr>
        <a:solidFill>
          <a:schemeClr val="bg1"/>
        </a:solidFill>
        <a:effectLst/>
      </p:bgPr>
    </p:bg>
    <p:spTree>
      <p:nvGrpSpPr>
        <p:cNvPr id="1" name=""/>
        <p:cNvGrpSpPr/>
        <p:nvPr/>
      </p:nvGrpSpPr>
      <p:grpSpPr>
        <a:xfrm>
          <a:off x="0" y="0"/>
          <a:ext cx="0" cy="0"/>
          <a:chOff x="0" y="0"/>
          <a:chExt cx="0" cy="0"/>
        </a:xfrm>
      </p:grpSpPr>
      <p:sp>
        <p:nvSpPr>
          <p:cNvPr id="16" name="Rectangle 15" title="Decorative">
            <a:extLst>
              <a:ext uri="{FF2B5EF4-FFF2-40B4-BE49-F238E27FC236}">
                <a16:creationId xmlns:a16="http://schemas.microsoft.com/office/drawing/2014/main" id="{E0729B41-53A1-4BDC-BF75-A9E553C70D89}"/>
              </a:ext>
            </a:extLst>
          </p:cNvPr>
          <p:cNvSpPr/>
          <p:nvPr userDrawn="1"/>
        </p:nvSpPr>
        <p:spPr>
          <a:xfrm>
            <a:off x="0" y="1405466"/>
            <a:ext cx="12192000" cy="36576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838199" y="1906059"/>
            <a:ext cx="7882467" cy="1694180"/>
          </a:xfrm>
        </p:spPr>
        <p:txBody>
          <a:bodyPr lIns="0" anchor="t">
            <a:noAutofit/>
          </a:bodyPr>
          <a:lstStyle>
            <a:lvl1pPr>
              <a:defRPr sz="6600" b="1">
                <a:solidFill>
                  <a:schemeClr val="bg1"/>
                </a:solidFill>
                <a:latin typeface="+mj-lt"/>
              </a:defRPr>
            </a:lvl1pPr>
          </a:lstStyle>
          <a:p>
            <a:r>
              <a:rPr lang="en-US" dirty="0"/>
              <a:t>Section Header</a:t>
            </a:r>
          </a:p>
        </p:txBody>
      </p:sp>
      <p:sp>
        <p:nvSpPr>
          <p:cNvPr id="18" name="Text Placeholder 3">
            <a:extLst>
              <a:ext uri="{FF2B5EF4-FFF2-40B4-BE49-F238E27FC236}">
                <a16:creationId xmlns:a16="http://schemas.microsoft.com/office/drawing/2014/main" id="{6E820AC0-D6D8-48F9-9D9F-A17400A404BB}"/>
              </a:ext>
            </a:extLst>
          </p:cNvPr>
          <p:cNvSpPr>
            <a:spLocks noGrp="1"/>
          </p:cNvSpPr>
          <p:nvPr>
            <p:ph type="body" sz="quarter" idx="10" hasCustomPrompt="1"/>
          </p:nvPr>
        </p:nvSpPr>
        <p:spPr>
          <a:xfrm>
            <a:off x="8530361" y="4554447"/>
            <a:ext cx="2489200" cy="3124198"/>
          </a:xfrm>
          <a:solidFill>
            <a:schemeClr val="accent4">
              <a:lumMod val="40000"/>
              <a:lumOff val="60000"/>
            </a:schemeClr>
          </a:solidFill>
        </p:spPr>
        <p:txBody>
          <a:bodyPr bIns="0" anchor="b">
            <a:noAutofit/>
          </a:bodyPr>
          <a:lstStyle>
            <a:lvl1pPr marL="0" indent="0" algn="ctr">
              <a:buNone/>
              <a:defRPr sz="25000">
                <a:solidFill>
                  <a:schemeClr val="bg1"/>
                </a:solidFill>
                <a:latin typeface="+mj-lt"/>
                <a:cs typeface="Arial" panose="020B0604020202020204" pitchFamily="34" charset="0"/>
              </a:defRPr>
            </a:lvl1pPr>
          </a:lstStyle>
          <a:p>
            <a:pPr lvl="0"/>
            <a:r>
              <a:rPr lang="en-US" dirty="0"/>
              <a:t>2</a:t>
            </a:r>
          </a:p>
        </p:txBody>
      </p:sp>
    </p:spTree>
    <p:extLst>
      <p:ext uri="{BB962C8B-B14F-4D97-AF65-F5344CB8AC3E}">
        <p14:creationId xmlns:p14="http://schemas.microsoft.com/office/powerpoint/2010/main" val="17239811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988622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Image and Content">
    <p:spTree>
      <p:nvGrpSpPr>
        <p:cNvPr id="1" name=""/>
        <p:cNvGrpSpPr/>
        <p:nvPr/>
      </p:nvGrpSpPr>
      <p:grpSpPr>
        <a:xfrm>
          <a:off x="0" y="0"/>
          <a:ext cx="0" cy="0"/>
          <a:chOff x="0" y="0"/>
          <a:chExt cx="0" cy="0"/>
        </a:xfrm>
      </p:grpSpPr>
      <p:sp>
        <p:nvSpPr>
          <p:cNvPr id="7" name="Rectangle 6" title="Decorative">
            <a:extLst>
              <a:ext uri="{FF2B5EF4-FFF2-40B4-BE49-F238E27FC236}">
                <a16:creationId xmlns:a16="http://schemas.microsoft.com/office/drawing/2014/main" id="{BC0DB138-926E-4EF2-BFC2-93D610E35703}"/>
              </a:ext>
            </a:extLst>
          </p:cNvPr>
          <p:cNvSpPr/>
          <p:nvPr userDrawn="1"/>
        </p:nvSpPr>
        <p:spPr>
          <a:xfrm>
            <a:off x="0" y="0"/>
            <a:ext cx="6057900" cy="6857995"/>
          </a:xfrm>
          <a:prstGeom prst="rect">
            <a:avLst/>
          </a:prstGeom>
          <a:solidFill>
            <a:schemeClr val="accent2"/>
          </a:solidFill>
        </p:spPr>
        <p:txBody>
          <a:bodyPr vert="horz" lIns="1296000" tIns="45720" rIns="432000" bIns="45720" rtlCol="0" anchor="ctr">
            <a:normAutofit/>
          </a:bodyPr>
          <a:lstStyle/>
          <a:p>
            <a:pPr lvl="0" indent="0">
              <a:lnSpc>
                <a:spcPct val="100000"/>
              </a:lnSpc>
              <a:spcBef>
                <a:spcPts val="1000"/>
              </a:spcBef>
              <a:buFontTx/>
              <a:buNone/>
            </a:pPr>
            <a:endParaRPr lang="en-US" sz="1400" b="0" i="0" spc="0" noProof="0" dirty="0">
              <a:solidFill>
                <a:schemeClr val="tx2"/>
              </a:solidFill>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7718323" y="1074809"/>
            <a:ext cx="3977648" cy="731694"/>
          </a:xfrm>
        </p:spPr>
        <p:txBody>
          <a:bodyPr anchor="ctr">
            <a:normAutofit/>
          </a:bodyPr>
          <a:lstStyle>
            <a:lvl1pPr marL="0" indent="0">
              <a:buNone/>
              <a:defRPr sz="1400"/>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7718323" y="2365537"/>
            <a:ext cx="3977648" cy="731694"/>
          </a:xfrm>
        </p:spPr>
        <p:txBody>
          <a:bodyPr anchor="ctr">
            <a:normAutofit/>
          </a:bodyPr>
          <a:lstStyle>
            <a:lvl1pPr marL="0" indent="0">
              <a:buNone/>
              <a:defRPr sz="1400"/>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7718323" y="3656265"/>
            <a:ext cx="3977648" cy="731694"/>
          </a:xfrm>
        </p:spPr>
        <p:txBody>
          <a:bodyPr anchor="ctr">
            <a:normAutofit/>
          </a:bodyPr>
          <a:lstStyle>
            <a:lvl1pPr marL="0" indent="0">
              <a:buNone/>
              <a:defRPr sz="1400"/>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7718323" y="4946994"/>
            <a:ext cx="3977648" cy="731694"/>
          </a:xfrm>
        </p:spPr>
        <p:txBody>
          <a:bodyPr anchor="ctr">
            <a:normAutofit/>
          </a:bodyPr>
          <a:lstStyle>
            <a:lvl1pPr marL="0" indent="0">
              <a:buNone/>
              <a:defRPr sz="1400"/>
            </a:lvl1pPr>
          </a:lstStyle>
          <a:p>
            <a:pPr lvl="0"/>
            <a:r>
              <a:rPr lang="en-US" noProof="0"/>
              <a:t>Click to edit Master text styles</a:t>
            </a:r>
          </a:p>
        </p:txBody>
      </p:sp>
      <p:sp>
        <p:nvSpPr>
          <p:cNvPr id="15" name="Picture Placeholder 5" title="Decorative">
            <a:extLst>
              <a:ext uri="{FF2B5EF4-FFF2-40B4-BE49-F238E27FC236}">
                <a16:creationId xmlns:a16="http://schemas.microsoft.com/office/drawing/2014/main" id="{EADDC907-00BA-437D-8631-DCDAA19616AC}"/>
              </a:ext>
            </a:extLst>
          </p:cNvPr>
          <p:cNvSpPr>
            <a:spLocks noGrp="1"/>
          </p:cNvSpPr>
          <p:nvPr>
            <p:ph type="pic" sz="quarter" idx="13"/>
          </p:nvPr>
        </p:nvSpPr>
        <p:spPr>
          <a:xfrm>
            <a:off x="6749917" y="1002146"/>
            <a:ext cx="885235" cy="885235"/>
          </a:xfrm>
          <a:prstGeom prst="ellipse">
            <a:avLst/>
          </a:prstGeom>
          <a:solidFill>
            <a:schemeClr val="bg1"/>
          </a:solidFill>
          <a:ln w="19050">
            <a:noFill/>
          </a:ln>
        </p:spPr>
        <p:txBody>
          <a:bodyPr>
            <a:normAutofit/>
          </a:bodyPr>
          <a:lstStyle>
            <a:lvl1pPr>
              <a:defRPr sz="800"/>
            </a:lvl1pPr>
          </a:lstStyle>
          <a:p>
            <a:r>
              <a:rPr lang="en-US" noProof="0"/>
              <a:t>Click icon to add picture</a:t>
            </a:r>
            <a:endParaRPr lang="en-US" noProof="0" dirty="0"/>
          </a:p>
        </p:txBody>
      </p:sp>
      <p:sp>
        <p:nvSpPr>
          <p:cNvPr id="21" name="Picture Placeholder 5" title="Decorative">
            <a:extLst>
              <a:ext uri="{FF2B5EF4-FFF2-40B4-BE49-F238E27FC236}">
                <a16:creationId xmlns:a16="http://schemas.microsoft.com/office/drawing/2014/main" id="{44A0EDB5-B80A-4225-9741-99690ADBCE8D}"/>
              </a:ext>
            </a:extLst>
          </p:cNvPr>
          <p:cNvSpPr>
            <a:spLocks noGrp="1"/>
          </p:cNvSpPr>
          <p:nvPr>
            <p:ph type="pic" sz="quarter" idx="14"/>
          </p:nvPr>
        </p:nvSpPr>
        <p:spPr>
          <a:xfrm>
            <a:off x="6749917" y="2291505"/>
            <a:ext cx="885235" cy="885235"/>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22" name="Picture Placeholder 5" title="Decorative">
            <a:extLst>
              <a:ext uri="{FF2B5EF4-FFF2-40B4-BE49-F238E27FC236}">
                <a16:creationId xmlns:a16="http://schemas.microsoft.com/office/drawing/2014/main" id="{E5C18081-A6EE-421D-96AC-0A7FA46F744A}"/>
              </a:ext>
            </a:extLst>
          </p:cNvPr>
          <p:cNvSpPr>
            <a:spLocks noGrp="1"/>
          </p:cNvSpPr>
          <p:nvPr>
            <p:ph type="pic" sz="quarter" idx="15"/>
          </p:nvPr>
        </p:nvSpPr>
        <p:spPr>
          <a:xfrm>
            <a:off x="6749917" y="3580864"/>
            <a:ext cx="885235" cy="885235"/>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23" name="Picture Placeholder 5" title="Decorative">
            <a:extLst>
              <a:ext uri="{FF2B5EF4-FFF2-40B4-BE49-F238E27FC236}">
                <a16:creationId xmlns:a16="http://schemas.microsoft.com/office/drawing/2014/main" id="{1D21CB0A-3210-4B51-85A0-5111AEBA214F}"/>
              </a:ext>
            </a:extLst>
          </p:cNvPr>
          <p:cNvSpPr>
            <a:spLocks noGrp="1"/>
          </p:cNvSpPr>
          <p:nvPr>
            <p:ph type="pic" sz="quarter" idx="16"/>
          </p:nvPr>
        </p:nvSpPr>
        <p:spPr>
          <a:xfrm>
            <a:off x="6749917" y="4870223"/>
            <a:ext cx="885235" cy="885235"/>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24"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841057" y="1100290"/>
            <a:ext cx="4008437" cy="1395208"/>
          </a:xfrm>
        </p:spPr>
        <p:txBody>
          <a:bodyPr lIns="0" anchor="b"/>
          <a:lstStyle>
            <a:lvl1pPr>
              <a:defRPr b="1">
                <a:solidFill>
                  <a:schemeClr val="bg1"/>
                </a:solidFill>
              </a:defRPr>
            </a:lvl1pPr>
          </a:lstStyle>
          <a:p>
            <a:r>
              <a:rPr lang="en-US" noProof="0"/>
              <a:t>Click to Add Slide Title Here</a:t>
            </a:r>
          </a:p>
        </p:txBody>
      </p:sp>
      <p:sp>
        <p:nvSpPr>
          <p:cNvPr id="25" name="Text Placeholder 11">
            <a:extLst>
              <a:ext uri="{FF2B5EF4-FFF2-40B4-BE49-F238E27FC236}">
                <a16:creationId xmlns:a16="http://schemas.microsoft.com/office/drawing/2014/main" id="{6CAA743B-32D9-CE44-9E46-D38DB57EFACE}"/>
              </a:ext>
            </a:extLst>
          </p:cNvPr>
          <p:cNvSpPr>
            <a:spLocks noGrp="1"/>
          </p:cNvSpPr>
          <p:nvPr>
            <p:ph type="body" sz="quarter" idx="12" hasCustomPrompt="1"/>
          </p:nvPr>
        </p:nvSpPr>
        <p:spPr>
          <a:xfrm>
            <a:off x="841058" y="2561159"/>
            <a:ext cx="4008437" cy="602887"/>
          </a:xfrm>
        </p:spPr>
        <p:txBody>
          <a:bodyPr lIns="0" anchor="t">
            <a:normAutofit/>
          </a:bodyPr>
          <a:lstStyle>
            <a:lvl1pPr marL="0" indent="0">
              <a:buNone/>
              <a:defRPr sz="1400" spc="300">
                <a:solidFill>
                  <a:schemeClr val="bg1"/>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26" name="Text Placeholder 6">
            <a:extLst>
              <a:ext uri="{FF2B5EF4-FFF2-40B4-BE49-F238E27FC236}">
                <a16:creationId xmlns:a16="http://schemas.microsoft.com/office/drawing/2014/main" id="{A4E9B315-244E-41A8-B655-63FCC22CCF4C}"/>
              </a:ext>
            </a:extLst>
          </p:cNvPr>
          <p:cNvSpPr>
            <a:spLocks noGrp="1"/>
          </p:cNvSpPr>
          <p:nvPr>
            <p:ph type="body" sz="quarter" idx="11"/>
          </p:nvPr>
        </p:nvSpPr>
        <p:spPr>
          <a:xfrm>
            <a:off x="838200" y="3498661"/>
            <a:ext cx="4008438" cy="2560899"/>
          </a:xfrm>
        </p:spPr>
        <p:txBody>
          <a:bodyPr lIns="0">
            <a:noAutofit/>
          </a:bodyPr>
          <a:lstStyle>
            <a:lvl1pPr marL="0" indent="0">
              <a:lnSpc>
                <a:spcPct val="100000"/>
              </a:lnSpc>
              <a:buNone/>
              <a:defRPr sz="1400">
                <a:solidFill>
                  <a:schemeClr val="bg1"/>
                </a:solidFill>
                <a:latin typeface="+mn-lt"/>
                <a:cs typeface="Arial" panose="020B0604020202020204" pitchFamily="34" charset="0"/>
              </a:defRPr>
            </a:lvl1pPr>
          </a:lstStyle>
          <a:p>
            <a:pPr lvl="0"/>
            <a:r>
              <a:rPr lang="en-US" noProof="0"/>
              <a:t>Click to edit Master text styles</a:t>
            </a:r>
          </a:p>
        </p:txBody>
      </p:sp>
      <p:sp>
        <p:nvSpPr>
          <p:cNvPr id="27" name="Shape 62" title="Decorative">
            <a:extLst>
              <a:ext uri="{FF2B5EF4-FFF2-40B4-BE49-F238E27FC236}">
                <a16:creationId xmlns:a16="http://schemas.microsoft.com/office/drawing/2014/main" id="{E1A23DB6-E067-4A30-8C4B-98B452428518}"/>
              </a:ext>
            </a:extLst>
          </p:cNvPr>
          <p:cNvSpPr/>
          <p:nvPr userDrawn="1"/>
        </p:nvSpPr>
        <p:spPr>
          <a:xfrm rot="16200000" flipV="1">
            <a:off x="1918496" y="2124643"/>
            <a:ext cx="0" cy="2188806"/>
          </a:xfrm>
          <a:prstGeom prst="line">
            <a:avLst/>
          </a:prstGeom>
          <a:ln w="76200">
            <a:solidFill>
              <a:schemeClr val="accent2">
                <a:lumMod val="50000"/>
                <a:lumOff val="5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solidFill>
                <a:schemeClr val="bg1"/>
              </a:solidFill>
            </a:endParaRPr>
          </a:p>
        </p:txBody>
      </p:sp>
    </p:spTree>
    <p:extLst>
      <p:ext uri="{BB962C8B-B14F-4D97-AF65-F5344CB8AC3E}">
        <p14:creationId xmlns:p14="http://schemas.microsoft.com/office/powerpoint/2010/main" val="35243375"/>
      </p:ext>
    </p:extLst>
  </p:cSld>
  <p:clrMapOvr>
    <a:masterClrMapping/>
  </p:clrMapOvr>
  <p:extLst>
    <p:ext uri="{DCECCB84-F9BA-43D5-87BE-67443E8EF086}">
      <p15:sldGuideLst xmlns:p15="http://schemas.microsoft.com/office/powerpoint/2012/main">
        <p15:guide id="1" orient="horz" pos="2160">
          <p15:clr>
            <a:srgbClr val="FBAE40"/>
          </p15:clr>
        </p15:guide>
        <p15:guide id="2" pos="5382">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Imag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7718323" y="1058980"/>
            <a:ext cx="3977648" cy="731694"/>
          </a:xfrm>
        </p:spPr>
        <p:txBody>
          <a:bodyPr anchor="ctr">
            <a:normAutofit/>
          </a:bodyPr>
          <a:lstStyle>
            <a:lvl1pPr marL="0" indent="0">
              <a:buNone/>
              <a:defRPr sz="1400"/>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7718323" y="2365537"/>
            <a:ext cx="3977648" cy="731694"/>
          </a:xfrm>
        </p:spPr>
        <p:txBody>
          <a:bodyPr anchor="ctr">
            <a:normAutofit/>
          </a:bodyPr>
          <a:lstStyle>
            <a:lvl1pPr marL="0" indent="0">
              <a:buNone/>
              <a:defRPr sz="1400"/>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7718323" y="3656265"/>
            <a:ext cx="3977648" cy="731694"/>
          </a:xfrm>
        </p:spPr>
        <p:txBody>
          <a:bodyPr anchor="ctr">
            <a:normAutofit/>
          </a:bodyPr>
          <a:lstStyle>
            <a:lvl1pPr marL="0" indent="0">
              <a:buNone/>
              <a:defRPr sz="1400"/>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7718323" y="4946994"/>
            <a:ext cx="3977648" cy="731694"/>
          </a:xfrm>
        </p:spPr>
        <p:txBody>
          <a:bodyPr anchor="ctr">
            <a:normAutofit/>
          </a:bodyPr>
          <a:lstStyle>
            <a:lvl1pPr marL="0" indent="0">
              <a:buNone/>
              <a:defRPr sz="1400"/>
            </a:lvl1pPr>
          </a:lstStyle>
          <a:p>
            <a:pPr lvl="0"/>
            <a:r>
              <a:rPr lang="en-US" noProof="0"/>
              <a:t>Click to edit Master text styles</a:t>
            </a:r>
          </a:p>
        </p:txBody>
      </p:sp>
      <p:sp>
        <p:nvSpPr>
          <p:cNvPr id="14"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841057" y="1100290"/>
            <a:ext cx="4008437" cy="1395208"/>
          </a:xfrm>
        </p:spPr>
        <p:txBody>
          <a:bodyPr lIns="0" anchor="b"/>
          <a:lstStyle>
            <a:lvl1pPr>
              <a:defRPr b="1"/>
            </a:lvl1pPr>
          </a:lstStyle>
          <a:p>
            <a:r>
              <a:rPr lang="en-US" noProof="0"/>
              <a:t>Click to Add Slide Title Here</a:t>
            </a:r>
          </a:p>
        </p:txBody>
      </p:sp>
      <p:sp>
        <p:nvSpPr>
          <p:cNvPr id="20" name="Text Placeholder 11">
            <a:extLst>
              <a:ext uri="{FF2B5EF4-FFF2-40B4-BE49-F238E27FC236}">
                <a16:creationId xmlns:a16="http://schemas.microsoft.com/office/drawing/2014/main" id="{6CAA743B-32D9-CE44-9E46-D38DB57EFACE}"/>
              </a:ext>
            </a:extLst>
          </p:cNvPr>
          <p:cNvSpPr>
            <a:spLocks noGrp="1"/>
          </p:cNvSpPr>
          <p:nvPr>
            <p:ph type="body" sz="quarter" idx="12" hasCustomPrompt="1"/>
          </p:nvPr>
        </p:nvSpPr>
        <p:spPr>
          <a:xfrm>
            <a:off x="841058" y="2561159"/>
            <a:ext cx="4008437" cy="602887"/>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24" name="Text Placeholder 6">
            <a:extLst>
              <a:ext uri="{FF2B5EF4-FFF2-40B4-BE49-F238E27FC236}">
                <a16:creationId xmlns:a16="http://schemas.microsoft.com/office/drawing/2014/main" id="{A4E9B315-244E-41A8-B655-63FCC22CCF4C}"/>
              </a:ext>
            </a:extLst>
          </p:cNvPr>
          <p:cNvSpPr>
            <a:spLocks noGrp="1"/>
          </p:cNvSpPr>
          <p:nvPr>
            <p:ph type="body" sz="quarter" idx="11"/>
          </p:nvPr>
        </p:nvSpPr>
        <p:spPr>
          <a:xfrm>
            <a:off x="838200" y="3498661"/>
            <a:ext cx="4008438" cy="2560899"/>
          </a:xfrm>
        </p:spPr>
        <p:txBody>
          <a:bodyPr lIns="0">
            <a:noAutofit/>
          </a:bodyPr>
          <a:lstStyle>
            <a:lvl1pPr marL="0" indent="0">
              <a:lnSpc>
                <a:spcPct val="100000"/>
              </a:lnSpc>
              <a:buNone/>
              <a:defRPr sz="1400">
                <a:latin typeface="+mn-lt"/>
                <a:cs typeface="Arial" panose="020B0604020202020204" pitchFamily="34" charset="0"/>
              </a:defRPr>
            </a:lvl1pPr>
          </a:lstStyle>
          <a:p>
            <a:pPr lvl="0"/>
            <a:r>
              <a:rPr lang="en-US" noProof="0"/>
              <a:t>Click to edit Master text styles</a:t>
            </a:r>
          </a:p>
        </p:txBody>
      </p:sp>
      <p:sp>
        <p:nvSpPr>
          <p:cNvPr id="25" name="Shape 62" title="Decorative">
            <a:extLst>
              <a:ext uri="{FF2B5EF4-FFF2-40B4-BE49-F238E27FC236}">
                <a16:creationId xmlns:a16="http://schemas.microsoft.com/office/drawing/2014/main" id="{E1A23DB6-E067-4A30-8C4B-98B452428518}"/>
              </a:ext>
            </a:extLst>
          </p:cNvPr>
          <p:cNvSpPr/>
          <p:nvPr userDrawn="1"/>
        </p:nvSpPr>
        <p:spPr>
          <a:xfrm rot="16200000" flipV="1">
            <a:off x="1918496" y="2124643"/>
            <a:ext cx="0" cy="2188806"/>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
        <p:nvSpPr>
          <p:cNvPr id="2" name="Oval 1">
            <a:extLst>
              <a:ext uri="{FF2B5EF4-FFF2-40B4-BE49-F238E27FC236}">
                <a16:creationId xmlns:a16="http://schemas.microsoft.com/office/drawing/2014/main" id="{7E5B409A-28A1-4F13-9C1C-E15291930DF1}"/>
              </a:ext>
            </a:extLst>
          </p:cNvPr>
          <p:cNvSpPr/>
          <p:nvPr userDrawn="1"/>
        </p:nvSpPr>
        <p:spPr>
          <a:xfrm>
            <a:off x="6721671" y="1047456"/>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Oval 16">
            <a:extLst>
              <a:ext uri="{FF2B5EF4-FFF2-40B4-BE49-F238E27FC236}">
                <a16:creationId xmlns:a16="http://schemas.microsoft.com/office/drawing/2014/main" id="{B0A9508C-D302-4643-AFFA-37BE20A4CF91}"/>
              </a:ext>
            </a:extLst>
          </p:cNvPr>
          <p:cNvSpPr/>
          <p:nvPr userDrawn="1"/>
        </p:nvSpPr>
        <p:spPr>
          <a:xfrm>
            <a:off x="6721671" y="2342488"/>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Oval 25">
            <a:extLst>
              <a:ext uri="{FF2B5EF4-FFF2-40B4-BE49-F238E27FC236}">
                <a16:creationId xmlns:a16="http://schemas.microsoft.com/office/drawing/2014/main" id="{3C430BF1-F654-4C13-9094-97AE78B80696}"/>
              </a:ext>
            </a:extLst>
          </p:cNvPr>
          <p:cNvSpPr/>
          <p:nvPr userDrawn="1"/>
        </p:nvSpPr>
        <p:spPr>
          <a:xfrm>
            <a:off x="6721671" y="3644740"/>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Oval 26">
            <a:extLst>
              <a:ext uri="{FF2B5EF4-FFF2-40B4-BE49-F238E27FC236}">
                <a16:creationId xmlns:a16="http://schemas.microsoft.com/office/drawing/2014/main" id="{94F3E6A2-CCB8-4870-9797-40002216D2B3}"/>
              </a:ext>
            </a:extLst>
          </p:cNvPr>
          <p:cNvSpPr/>
          <p:nvPr userDrawn="1"/>
        </p:nvSpPr>
        <p:spPr>
          <a:xfrm>
            <a:off x="6721671" y="4935469"/>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Picture Placeholder 3">
            <a:extLst>
              <a:ext uri="{FF2B5EF4-FFF2-40B4-BE49-F238E27FC236}">
                <a16:creationId xmlns:a16="http://schemas.microsoft.com/office/drawing/2014/main" id="{83725AD6-E3CC-4FAC-94F3-1F4CB56D222F}"/>
              </a:ext>
            </a:extLst>
          </p:cNvPr>
          <p:cNvSpPr>
            <a:spLocks noGrp="1"/>
          </p:cNvSpPr>
          <p:nvPr>
            <p:ph type="pic" sz="quarter" idx="21"/>
          </p:nvPr>
        </p:nvSpPr>
        <p:spPr>
          <a:xfrm>
            <a:off x="6874411" y="1200196"/>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
        <p:nvSpPr>
          <p:cNvPr id="28" name="Picture Placeholder 3">
            <a:extLst>
              <a:ext uri="{FF2B5EF4-FFF2-40B4-BE49-F238E27FC236}">
                <a16:creationId xmlns:a16="http://schemas.microsoft.com/office/drawing/2014/main" id="{C80D4B49-1275-4A83-A987-EC233FB6CC38}"/>
              </a:ext>
            </a:extLst>
          </p:cNvPr>
          <p:cNvSpPr>
            <a:spLocks noGrp="1"/>
          </p:cNvSpPr>
          <p:nvPr>
            <p:ph type="pic" sz="quarter" idx="22"/>
          </p:nvPr>
        </p:nvSpPr>
        <p:spPr>
          <a:xfrm>
            <a:off x="6874411" y="2506752"/>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
        <p:nvSpPr>
          <p:cNvPr id="29" name="Picture Placeholder 3">
            <a:extLst>
              <a:ext uri="{FF2B5EF4-FFF2-40B4-BE49-F238E27FC236}">
                <a16:creationId xmlns:a16="http://schemas.microsoft.com/office/drawing/2014/main" id="{7B475AE2-C1A9-4191-A31B-5D6893397E23}"/>
              </a:ext>
            </a:extLst>
          </p:cNvPr>
          <p:cNvSpPr>
            <a:spLocks noGrp="1"/>
          </p:cNvSpPr>
          <p:nvPr>
            <p:ph type="pic" sz="quarter" idx="23"/>
          </p:nvPr>
        </p:nvSpPr>
        <p:spPr>
          <a:xfrm>
            <a:off x="6874411" y="3797479"/>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
        <p:nvSpPr>
          <p:cNvPr id="30" name="Picture Placeholder 3">
            <a:extLst>
              <a:ext uri="{FF2B5EF4-FFF2-40B4-BE49-F238E27FC236}">
                <a16:creationId xmlns:a16="http://schemas.microsoft.com/office/drawing/2014/main" id="{C29F28E2-C28B-447C-818F-8676A82EEAA9}"/>
              </a:ext>
            </a:extLst>
          </p:cNvPr>
          <p:cNvSpPr>
            <a:spLocks noGrp="1"/>
          </p:cNvSpPr>
          <p:nvPr>
            <p:ph type="pic" sz="quarter" idx="24"/>
          </p:nvPr>
        </p:nvSpPr>
        <p:spPr>
          <a:xfrm>
            <a:off x="6874411" y="5088208"/>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Tree>
    <p:extLst>
      <p:ext uri="{BB962C8B-B14F-4D97-AF65-F5344CB8AC3E}">
        <p14:creationId xmlns:p14="http://schemas.microsoft.com/office/powerpoint/2010/main" val="873683720"/>
      </p:ext>
    </p:extLst>
  </p:cSld>
  <p:clrMapOvr>
    <a:masterClrMapping/>
  </p:clrMapOvr>
  <p:extLst>
    <p:ext uri="{DCECCB84-F9BA-43D5-87BE-67443E8EF086}">
      <p15:sldGuideLst xmlns:p15="http://schemas.microsoft.com/office/powerpoint/2012/main">
        <p15:guide id="1" orient="horz" pos="2160">
          <p15:clr>
            <a:srgbClr val="FBAE40"/>
          </p15:clr>
        </p15:guide>
        <p15:guide id="2" pos="3863">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Image and Content">
    <p:spTree>
      <p:nvGrpSpPr>
        <p:cNvPr id="1" name=""/>
        <p:cNvGrpSpPr/>
        <p:nvPr/>
      </p:nvGrpSpPr>
      <p:grpSpPr>
        <a:xfrm>
          <a:off x="0" y="0"/>
          <a:ext cx="0" cy="0"/>
          <a:chOff x="0" y="0"/>
          <a:chExt cx="0" cy="0"/>
        </a:xfrm>
      </p:grpSpPr>
      <p:sp>
        <p:nvSpPr>
          <p:cNvPr id="7" name="Rectangle 6" title="Decorative">
            <a:extLst>
              <a:ext uri="{FF2B5EF4-FFF2-40B4-BE49-F238E27FC236}">
                <a16:creationId xmlns:a16="http://schemas.microsoft.com/office/drawing/2014/main" id="{BC0DB138-926E-4EF2-BFC2-93D610E35703}"/>
              </a:ext>
            </a:extLst>
          </p:cNvPr>
          <p:cNvSpPr/>
          <p:nvPr userDrawn="1"/>
        </p:nvSpPr>
        <p:spPr>
          <a:xfrm>
            <a:off x="0" y="3721472"/>
            <a:ext cx="12192000" cy="3136523"/>
          </a:xfrm>
          <a:prstGeom prst="rect">
            <a:avLst/>
          </a:prstGeom>
          <a:solidFill>
            <a:schemeClr val="accent2"/>
          </a:solidFill>
        </p:spPr>
        <p:txBody>
          <a:bodyPr vert="horz" lIns="1296000" tIns="45720" rIns="432000" bIns="45720" rtlCol="0" anchor="ctr">
            <a:normAutofit/>
          </a:bodyPr>
          <a:lstStyle/>
          <a:p>
            <a:pPr lvl="0" indent="0">
              <a:lnSpc>
                <a:spcPct val="100000"/>
              </a:lnSpc>
              <a:spcBef>
                <a:spcPts val="1000"/>
              </a:spcBef>
              <a:buFontTx/>
              <a:buNone/>
            </a:pPr>
            <a:endParaRPr lang="en-US" sz="1400" b="0" i="0" spc="0" noProof="0" dirty="0">
              <a:solidFill>
                <a:schemeClr val="tx2"/>
              </a:solidFill>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668543" y="358610"/>
            <a:ext cx="10854914" cy="804759"/>
          </a:xfrm>
        </p:spPr>
        <p:txBody>
          <a:bodyPr lIns="0" anchor="b">
            <a:normAutofit/>
          </a:bodyPr>
          <a:lstStyle>
            <a:lvl1pPr algn="ctr">
              <a:defRPr sz="4000" b="1"/>
            </a:lvl1pPr>
          </a:lstStyle>
          <a:p>
            <a:r>
              <a:rPr lang="en-US" noProof="0"/>
              <a:t>Click to Add Slide Title Here</a:t>
            </a:r>
          </a:p>
        </p:txBody>
      </p:sp>
      <p:sp>
        <p:nvSpPr>
          <p:cNvPr id="6" name="Picture Placeholder 5" title="Decorative">
            <a:extLst>
              <a:ext uri="{FF2B5EF4-FFF2-40B4-BE49-F238E27FC236}">
                <a16:creationId xmlns:a16="http://schemas.microsoft.com/office/drawing/2014/main" id="{8C7AA169-6546-4620-BD7B-7B36553C28F7}"/>
              </a:ext>
            </a:extLst>
          </p:cNvPr>
          <p:cNvSpPr>
            <a:spLocks noGrp="1"/>
          </p:cNvSpPr>
          <p:nvPr>
            <p:ph type="pic" sz="quarter" idx="13"/>
          </p:nvPr>
        </p:nvSpPr>
        <p:spPr>
          <a:xfrm>
            <a:off x="1378803" y="2592710"/>
            <a:ext cx="973759" cy="973759"/>
          </a:xfrm>
          <a:prstGeom prst="ellipse">
            <a:avLst/>
          </a:prstGeom>
          <a:solidFill>
            <a:schemeClr val="bg1"/>
          </a:solidFill>
          <a:ln w="19050">
            <a:noFill/>
          </a:ln>
        </p:spPr>
        <p:txBody>
          <a:bodyPr>
            <a:normAutofit/>
          </a:bodyPr>
          <a:lstStyle>
            <a:lvl1pPr>
              <a:defRPr sz="800"/>
            </a:lvl1pPr>
          </a:lstStyle>
          <a:p>
            <a:r>
              <a:rPr lang="en-US" noProof="0"/>
              <a:t>Click icon to add picture</a:t>
            </a:r>
            <a:endParaRPr lang="en-US" noProof="0" dirty="0"/>
          </a:p>
        </p:txBody>
      </p:sp>
      <p:sp>
        <p:nvSpPr>
          <p:cNvPr id="11" name="Picture Placeholder 5" title="Decorative">
            <a:extLst>
              <a:ext uri="{FF2B5EF4-FFF2-40B4-BE49-F238E27FC236}">
                <a16:creationId xmlns:a16="http://schemas.microsoft.com/office/drawing/2014/main" id="{CE9C16DA-A24B-4516-BCC8-C747730478D8}"/>
              </a:ext>
            </a:extLst>
          </p:cNvPr>
          <p:cNvSpPr>
            <a:spLocks noGrp="1"/>
          </p:cNvSpPr>
          <p:nvPr>
            <p:ph type="pic" sz="quarter" idx="14"/>
          </p:nvPr>
        </p:nvSpPr>
        <p:spPr>
          <a:xfrm>
            <a:off x="4226108" y="2592710"/>
            <a:ext cx="973759" cy="973759"/>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3" name="Picture Placeholder 5" title="Decorative">
            <a:extLst>
              <a:ext uri="{FF2B5EF4-FFF2-40B4-BE49-F238E27FC236}">
                <a16:creationId xmlns:a16="http://schemas.microsoft.com/office/drawing/2014/main" id="{A498122E-BB6F-4765-B85E-6410B9CE17AC}"/>
              </a:ext>
            </a:extLst>
          </p:cNvPr>
          <p:cNvSpPr>
            <a:spLocks noGrp="1"/>
          </p:cNvSpPr>
          <p:nvPr>
            <p:ph type="pic" sz="quarter" idx="15"/>
          </p:nvPr>
        </p:nvSpPr>
        <p:spPr>
          <a:xfrm>
            <a:off x="7073413" y="2592710"/>
            <a:ext cx="973759" cy="973759"/>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4" name="Picture Placeholder 5" title="Decorative">
            <a:extLst>
              <a:ext uri="{FF2B5EF4-FFF2-40B4-BE49-F238E27FC236}">
                <a16:creationId xmlns:a16="http://schemas.microsoft.com/office/drawing/2014/main" id="{D19B2F25-5E98-4166-8476-BE599D16121D}"/>
              </a:ext>
            </a:extLst>
          </p:cNvPr>
          <p:cNvSpPr>
            <a:spLocks noGrp="1"/>
          </p:cNvSpPr>
          <p:nvPr>
            <p:ph type="pic" sz="quarter" idx="16"/>
          </p:nvPr>
        </p:nvSpPr>
        <p:spPr>
          <a:xfrm>
            <a:off x="9920718" y="2592710"/>
            <a:ext cx="973759" cy="973759"/>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630780" y="3920809"/>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3476825" y="3923752"/>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6322870" y="3920809"/>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9168916" y="3916626"/>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p>
        </p:txBody>
      </p:sp>
      <p:sp>
        <p:nvSpPr>
          <p:cNvPr id="20" name="Text Placeholder 6">
            <a:extLst>
              <a:ext uri="{FF2B5EF4-FFF2-40B4-BE49-F238E27FC236}">
                <a16:creationId xmlns:a16="http://schemas.microsoft.com/office/drawing/2014/main" id="{A4E9B315-244E-41A8-B655-63FCC22CCF4C}"/>
              </a:ext>
            </a:extLst>
          </p:cNvPr>
          <p:cNvSpPr>
            <a:spLocks noGrp="1"/>
          </p:cNvSpPr>
          <p:nvPr>
            <p:ph type="body" sz="quarter" idx="11"/>
          </p:nvPr>
        </p:nvSpPr>
        <p:spPr>
          <a:xfrm>
            <a:off x="668544" y="1489701"/>
            <a:ext cx="10854914" cy="541483"/>
          </a:xfrm>
        </p:spPr>
        <p:txBody>
          <a:bodyPr lIns="0">
            <a:noAutofit/>
          </a:bodyPr>
          <a:lstStyle>
            <a:lvl1pPr marL="0" indent="0" algn="ctr">
              <a:lnSpc>
                <a:spcPct val="100000"/>
              </a:lnSpc>
              <a:buNone/>
              <a:defRPr sz="1400">
                <a:latin typeface="+mj-lt"/>
                <a:cs typeface="Arial" panose="020B0604020202020204" pitchFamily="34" charset="0"/>
              </a:defRPr>
            </a:lvl1pPr>
          </a:lstStyle>
          <a:p>
            <a:pPr lvl="0"/>
            <a:r>
              <a:rPr lang="en-US" noProof="0"/>
              <a:t>Click to edit Master text styles</a:t>
            </a:r>
          </a:p>
        </p:txBody>
      </p:sp>
      <p:sp>
        <p:nvSpPr>
          <p:cNvPr id="1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22583"/>
            <a:ext cx="0" cy="2188805"/>
          </a:xfrm>
          <a:prstGeom prst="line">
            <a:avLst/>
          </a:prstGeom>
          <a:ln w="76200">
            <a:solidFill>
              <a:schemeClr val="accent2">
                <a:lumMod val="75000"/>
                <a:lumOff val="25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577461224"/>
      </p:ext>
    </p:extLst>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_Imag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630780" y="4601529"/>
            <a:ext cx="2469806" cy="1562154"/>
          </a:xfrm>
        </p:spPr>
        <p:txBody>
          <a:bodyPr anchor="t">
            <a:normAutofit/>
          </a:bodyPr>
          <a:lstStyle>
            <a:lvl1pPr marL="0" indent="0" algn="ctr">
              <a:buNone/>
              <a:defRPr sz="1400"/>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3476825" y="4604472"/>
            <a:ext cx="2469806" cy="1562154"/>
          </a:xfrm>
        </p:spPr>
        <p:txBody>
          <a:bodyPr anchor="t">
            <a:normAutofit/>
          </a:bodyPr>
          <a:lstStyle>
            <a:lvl1pPr marL="0" indent="0" algn="ctr">
              <a:buNone/>
              <a:defRPr sz="1400"/>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6322870" y="4601529"/>
            <a:ext cx="2469806" cy="1562154"/>
          </a:xfrm>
        </p:spPr>
        <p:txBody>
          <a:bodyPr anchor="t">
            <a:normAutofit/>
          </a:bodyPr>
          <a:lstStyle>
            <a:lvl1pPr marL="0" indent="0" algn="ctr">
              <a:buNone/>
              <a:defRPr sz="1400"/>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9168916" y="4597346"/>
            <a:ext cx="2469806" cy="1562154"/>
          </a:xfrm>
        </p:spPr>
        <p:txBody>
          <a:bodyPr anchor="t">
            <a:normAutofit/>
          </a:bodyPr>
          <a:lstStyle>
            <a:lvl1pPr marL="0" indent="0" algn="ctr">
              <a:buNone/>
              <a:defRPr sz="1400"/>
            </a:lvl1pPr>
          </a:lstStyle>
          <a:p>
            <a:pPr lvl="0"/>
            <a:r>
              <a:rPr lang="en-US" noProof="0"/>
              <a:t>Click to edit Master text styles</a:t>
            </a:r>
          </a:p>
        </p:txBody>
      </p:sp>
      <p:sp>
        <p:nvSpPr>
          <p:cNvPr id="12"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668543" y="358610"/>
            <a:ext cx="10854914" cy="804759"/>
          </a:xfrm>
        </p:spPr>
        <p:txBody>
          <a:bodyPr lIns="0" anchor="b">
            <a:normAutofit/>
          </a:bodyPr>
          <a:lstStyle>
            <a:lvl1pPr algn="ctr">
              <a:defRPr sz="4000" b="1"/>
            </a:lvl1pPr>
          </a:lstStyle>
          <a:p>
            <a:r>
              <a:rPr lang="en-US" noProof="0"/>
              <a:t>Click to Add Slide Title Here</a:t>
            </a:r>
          </a:p>
        </p:txBody>
      </p:sp>
      <p:sp>
        <p:nvSpPr>
          <p:cNvPr id="15" name="Text Placeholder 6">
            <a:extLst>
              <a:ext uri="{FF2B5EF4-FFF2-40B4-BE49-F238E27FC236}">
                <a16:creationId xmlns:a16="http://schemas.microsoft.com/office/drawing/2014/main" id="{A4E9B315-244E-41A8-B655-63FCC22CCF4C}"/>
              </a:ext>
            </a:extLst>
          </p:cNvPr>
          <p:cNvSpPr>
            <a:spLocks noGrp="1"/>
          </p:cNvSpPr>
          <p:nvPr>
            <p:ph type="body" sz="quarter" idx="11"/>
          </p:nvPr>
        </p:nvSpPr>
        <p:spPr>
          <a:xfrm>
            <a:off x="668544" y="1489701"/>
            <a:ext cx="10854914" cy="731691"/>
          </a:xfrm>
        </p:spPr>
        <p:txBody>
          <a:bodyPr lIns="0">
            <a:noAutofit/>
          </a:bodyPr>
          <a:lstStyle>
            <a:lvl1pPr marL="0" indent="0" algn="ctr">
              <a:lnSpc>
                <a:spcPct val="100000"/>
              </a:lnSpc>
              <a:buNone/>
              <a:defRPr sz="1400">
                <a:latin typeface="+mj-lt"/>
                <a:cs typeface="Arial" panose="020B0604020202020204" pitchFamily="34" charset="0"/>
              </a:defRPr>
            </a:lvl1pPr>
          </a:lstStyle>
          <a:p>
            <a:pPr lvl="0"/>
            <a:r>
              <a:rPr lang="en-US" noProof="0"/>
              <a:t>Click to edit Master text styles</a:t>
            </a:r>
          </a:p>
        </p:txBody>
      </p:sp>
      <p:sp>
        <p:nvSpPr>
          <p:cNvPr id="17"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22583"/>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
        <p:nvSpPr>
          <p:cNvPr id="20" name="Oval 19">
            <a:extLst>
              <a:ext uri="{FF2B5EF4-FFF2-40B4-BE49-F238E27FC236}">
                <a16:creationId xmlns:a16="http://schemas.microsoft.com/office/drawing/2014/main" id="{7D7457D0-C252-49A3-9635-C29B38A49BDC}"/>
              </a:ext>
            </a:extLst>
          </p:cNvPr>
          <p:cNvSpPr/>
          <p:nvPr userDrawn="1"/>
        </p:nvSpPr>
        <p:spPr>
          <a:xfrm>
            <a:off x="1179625"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Oval 20">
            <a:extLst>
              <a:ext uri="{FF2B5EF4-FFF2-40B4-BE49-F238E27FC236}">
                <a16:creationId xmlns:a16="http://schemas.microsoft.com/office/drawing/2014/main" id="{566715FF-568E-4151-A75B-79EC2EC52AED}"/>
              </a:ext>
            </a:extLst>
          </p:cNvPr>
          <p:cNvSpPr/>
          <p:nvPr userDrawn="1"/>
        </p:nvSpPr>
        <p:spPr>
          <a:xfrm>
            <a:off x="4025670"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Oval 21">
            <a:extLst>
              <a:ext uri="{FF2B5EF4-FFF2-40B4-BE49-F238E27FC236}">
                <a16:creationId xmlns:a16="http://schemas.microsoft.com/office/drawing/2014/main" id="{EE41CAAB-44C4-48D7-80E1-3BF0D8006A5A}"/>
              </a:ext>
            </a:extLst>
          </p:cNvPr>
          <p:cNvSpPr/>
          <p:nvPr userDrawn="1"/>
        </p:nvSpPr>
        <p:spPr>
          <a:xfrm>
            <a:off x="6871715"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Oval 22">
            <a:extLst>
              <a:ext uri="{FF2B5EF4-FFF2-40B4-BE49-F238E27FC236}">
                <a16:creationId xmlns:a16="http://schemas.microsoft.com/office/drawing/2014/main" id="{3251A171-181E-416A-9BB8-F6DBEB470707}"/>
              </a:ext>
            </a:extLst>
          </p:cNvPr>
          <p:cNvSpPr/>
          <p:nvPr userDrawn="1"/>
        </p:nvSpPr>
        <p:spPr>
          <a:xfrm>
            <a:off x="9717761"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Picture Placeholder 3">
            <a:extLst>
              <a:ext uri="{FF2B5EF4-FFF2-40B4-BE49-F238E27FC236}">
                <a16:creationId xmlns:a16="http://schemas.microsoft.com/office/drawing/2014/main" id="{FE6EF7CF-2190-49FE-8BAE-D2863ECD5CAD}"/>
              </a:ext>
            </a:extLst>
          </p:cNvPr>
          <p:cNvSpPr>
            <a:spLocks noGrp="1"/>
          </p:cNvSpPr>
          <p:nvPr>
            <p:ph type="pic" sz="quarter" idx="21"/>
          </p:nvPr>
        </p:nvSpPr>
        <p:spPr>
          <a:xfrm>
            <a:off x="13955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
        <p:nvSpPr>
          <p:cNvPr id="25" name="Picture Placeholder 3">
            <a:extLst>
              <a:ext uri="{FF2B5EF4-FFF2-40B4-BE49-F238E27FC236}">
                <a16:creationId xmlns:a16="http://schemas.microsoft.com/office/drawing/2014/main" id="{47D99824-ECF4-4A44-A7CE-84F3AC262C34}"/>
              </a:ext>
            </a:extLst>
          </p:cNvPr>
          <p:cNvSpPr>
            <a:spLocks noGrp="1"/>
          </p:cNvSpPr>
          <p:nvPr>
            <p:ph type="pic" sz="quarter" idx="22"/>
          </p:nvPr>
        </p:nvSpPr>
        <p:spPr>
          <a:xfrm>
            <a:off x="42149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
        <p:nvSpPr>
          <p:cNvPr id="26" name="Picture Placeholder 3">
            <a:extLst>
              <a:ext uri="{FF2B5EF4-FFF2-40B4-BE49-F238E27FC236}">
                <a16:creationId xmlns:a16="http://schemas.microsoft.com/office/drawing/2014/main" id="{F1AE9D02-1431-4CC3-8919-5D21732C45C5}"/>
              </a:ext>
            </a:extLst>
          </p:cNvPr>
          <p:cNvSpPr>
            <a:spLocks noGrp="1"/>
          </p:cNvSpPr>
          <p:nvPr>
            <p:ph type="pic" sz="quarter" idx="23"/>
          </p:nvPr>
        </p:nvSpPr>
        <p:spPr>
          <a:xfrm>
            <a:off x="70978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
        <p:nvSpPr>
          <p:cNvPr id="27" name="Picture Placeholder 3">
            <a:extLst>
              <a:ext uri="{FF2B5EF4-FFF2-40B4-BE49-F238E27FC236}">
                <a16:creationId xmlns:a16="http://schemas.microsoft.com/office/drawing/2014/main" id="{69207058-4EB8-4D3C-B236-53DC24F30D93}"/>
              </a:ext>
            </a:extLst>
          </p:cNvPr>
          <p:cNvSpPr>
            <a:spLocks noGrp="1"/>
          </p:cNvSpPr>
          <p:nvPr>
            <p:ph type="pic" sz="quarter" idx="24"/>
          </p:nvPr>
        </p:nvSpPr>
        <p:spPr>
          <a:xfrm>
            <a:off x="99553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Tree>
    <p:extLst>
      <p:ext uri="{BB962C8B-B14F-4D97-AF65-F5344CB8AC3E}">
        <p14:creationId xmlns:p14="http://schemas.microsoft.com/office/powerpoint/2010/main" val="3503958053"/>
      </p:ext>
    </p:extLst>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Image and Content">
    <p:spTree>
      <p:nvGrpSpPr>
        <p:cNvPr id="1" name=""/>
        <p:cNvGrpSpPr/>
        <p:nvPr/>
      </p:nvGrpSpPr>
      <p:grpSpPr>
        <a:xfrm>
          <a:off x="0" y="0"/>
          <a:ext cx="0" cy="0"/>
          <a:chOff x="0" y="0"/>
          <a:chExt cx="0" cy="0"/>
        </a:xfrm>
      </p:grpSpPr>
      <p:sp>
        <p:nvSpPr>
          <p:cNvPr id="7" name="Rectangle 6" title="Decorative">
            <a:extLst>
              <a:ext uri="{FF2B5EF4-FFF2-40B4-BE49-F238E27FC236}">
                <a16:creationId xmlns:a16="http://schemas.microsoft.com/office/drawing/2014/main" id="{BC0DB138-926E-4EF2-BFC2-93D610E35703}"/>
              </a:ext>
            </a:extLst>
          </p:cNvPr>
          <p:cNvSpPr/>
          <p:nvPr userDrawn="1"/>
        </p:nvSpPr>
        <p:spPr>
          <a:xfrm>
            <a:off x="6134100" y="0"/>
            <a:ext cx="6057900" cy="6857995"/>
          </a:xfrm>
          <a:prstGeom prst="rect">
            <a:avLst/>
          </a:prstGeom>
          <a:solidFill>
            <a:srgbClr val="DFE3E9"/>
          </a:solidFill>
        </p:spPr>
        <p:txBody>
          <a:bodyPr vert="horz" lIns="1296000" tIns="45720" rIns="432000" bIns="45720" rtlCol="0" anchor="ctr">
            <a:normAutofit/>
          </a:bodyPr>
          <a:lstStyle/>
          <a:p>
            <a:pPr lvl="0" indent="0">
              <a:lnSpc>
                <a:spcPct val="100000"/>
              </a:lnSpc>
              <a:spcBef>
                <a:spcPts val="1000"/>
              </a:spcBef>
              <a:buFontTx/>
              <a:buNone/>
            </a:pPr>
            <a:endParaRPr lang="en-US" sz="1400" b="0" i="0" spc="0" noProof="0" dirty="0">
              <a:solidFill>
                <a:schemeClr val="tx2"/>
              </a:solidFill>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841057" y="2234610"/>
            <a:ext cx="4008437" cy="1395208"/>
          </a:xfrm>
        </p:spPr>
        <p:txBody>
          <a:bodyPr lIns="0" anchor="b"/>
          <a:lstStyle>
            <a:lvl1pPr>
              <a:defRPr b="1"/>
            </a:lvl1pPr>
          </a:lstStyle>
          <a:p>
            <a:r>
              <a:rPr lang="en-US" noProof="0"/>
              <a:t>Click to Add Slide Title Here</a:t>
            </a:r>
          </a:p>
        </p:txBody>
      </p:sp>
      <p:sp>
        <p:nvSpPr>
          <p:cNvPr id="17" name="Text Placeholder 11">
            <a:extLst>
              <a:ext uri="{FF2B5EF4-FFF2-40B4-BE49-F238E27FC236}">
                <a16:creationId xmlns:a16="http://schemas.microsoft.com/office/drawing/2014/main" id="{6CAA743B-32D9-CE44-9E46-D38DB57EFACE}"/>
              </a:ext>
            </a:extLst>
          </p:cNvPr>
          <p:cNvSpPr>
            <a:spLocks noGrp="1"/>
          </p:cNvSpPr>
          <p:nvPr>
            <p:ph type="body" sz="quarter" idx="12" hasCustomPrompt="1"/>
          </p:nvPr>
        </p:nvSpPr>
        <p:spPr>
          <a:xfrm>
            <a:off x="841058" y="3695479"/>
            <a:ext cx="4008437" cy="602887"/>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6" name="Picture Placeholder 5" title="Decorative">
            <a:extLst>
              <a:ext uri="{FF2B5EF4-FFF2-40B4-BE49-F238E27FC236}">
                <a16:creationId xmlns:a16="http://schemas.microsoft.com/office/drawing/2014/main" id="{8C7AA169-6546-4620-BD7B-7B36553C28F7}"/>
              </a:ext>
            </a:extLst>
          </p:cNvPr>
          <p:cNvSpPr>
            <a:spLocks noGrp="1"/>
          </p:cNvSpPr>
          <p:nvPr>
            <p:ph type="pic" sz="quarter" idx="13"/>
          </p:nvPr>
        </p:nvSpPr>
        <p:spPr>
          <a:xfrm>
            <a:off x="6602922" y="954224"/>
            <a:ext cx="973759" cy="973759"/>
          </a:xfrm>
          <a:prstGeom prst="ellipse">
            <a:avLst/>
          </a:prstGeom>
          <a:noFill/>
          <a:ln w="38100">
            <a:noFill/>
          </a:ln>
        </p:spPr>
        <p:txBody>
          <a:bodyPr>
            <a:normAutofit/>
          </a:bodyPr>
          <a:lstStyle>
            <a:lvl1pPr>
              <a:defRPr sz="800"/>
            </a:lvl1pPr>
          </a:lstStyle>
          <a:p>
            <a:r>
              <a:rPr lang="en-US" noProof="0"/>
              <a:t>Click icon to add picture</a:t>
            </a:r>
            <a:endParaRPr lang="en-US" noProof="0" dirty="0"/>
          </a:p>
        </p:txBody>
      </p:sp>
      <p:sp>
        <p:nvSpPr>
          <p:cNvPr id="11" name="Picture Placeholder 5" title="Decorative">
            <a:extLst>
              <a:ext uri="{FF2B5EF4-FFF2-40B4-BE49-F238E27FC236}">
                <a16:creationId xmlns:a16="http://schemas.microsoft.com/office/drawing/2014/main" id="{CE9C16DA-A24B-4516-BCC8-C747730478D8}"/>
              </a:ext>
            </a:extLst>
          </p:cNvPr>
          <p:cNvSpPr>
            <a:spLocks noGrp="1"/>
          </p:cNvSpPr>
          <p:nvPr>
            <p:ph type="pic" sz="quarter" idx="14"/>
          </p:nvPr>
        </p:nvSpPr>
        <p:spPr>
          <a:xfrm>
            <a:off x="6602922" y="2245735"/>
            <a:ext cx="973759" cy="973759"/>
          </a:xfrm>
          <a:prstGeom prst="ellipse">
            <a:avLst/>
          </a:prstGeom>
          <a:noFill/>
          <a:ln w="3810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3" name="Picture Placeholder 5" title="Decorative">
            <a:extLst>
              <a:ext uri="{FF2B5EF4-FFF2-40B4-BE49-F238E27FC236}">
                <a16:creationId xmlns:a16="http://schemas.microsoft.com/office/drawing/2014/main" id="{A498122E-BB6F-4765-B85E-6410B9CE17AC}"/>
              </a:ext>
            </a:extLst>
          </p:cNvPr>
          <p:cNvSpPr>
            <a:spLocks noGrp="1"/>
          </p:cNvSpPr>
          <p:nvPr>
            <p:ph type="pic" sz="quarter" idx="15"/>
          </p:nvPr>
        </p:nvSpPr>
        <p:spPr>
          <a:xfrm>
            <a:off x="6602922" y="3537246"/>
            <a:ext cx="973759" cy="973759"/>
          </a:xfrm>
          <a:prstGeom prst="ellipse">
            <a:avLst/>
          </a:prstGeom>
          <a:noFill/>
          <a:ln w="3810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4" name="Picture Placeholder 5" title="Decorative">
            <a:extLst>
              <a:ext uri="{FF2B5EF4-FFF2-40B4-BE49-F238E27FC236}">
                <a16:creationId xmlns:a16="http://schemas.microsoft.com/office/drawing/2014/main" id="{D19B2F25-5E98-4166-8476-BE599D16121D}"/>
              </a:ext>
            </a:extLst>
          </p:cNvPr>
          <p:cNvSpPr>
            <a:spLocks noGrp="1"/>
          </p:cNvSpPr>
          <p:nvPr>
            <p:ph type="pic" sz="quarter" idx="16"/>
          </p:nvPr>
        </p:nvSpPr>
        <p:spPr>
          <a:xfrm>
            <a:off x="6602922" y="4828757"/>
            <a:ext cx="973759" cy="973759"/>
          </a:xfrm>
          <a:prstGeom prst="ellipse">
            <a:avLst/>
          </a:prstGeom>
          <a:noFill/>
          <a:ln w="3810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7718323" y="1074809"/>
            <a:ext cx="3977648" cy="731694"/>
          </a:xfrm>
        </p:spPr>
        <p:txBody>
          <a:bodyPr anchor="ctr">
            <a:normAutofit/>
          </a:bodyPr>
          <a:lstStyle>
            <a:lvl1pPr marL="0" indent="0">
              <a:buNone/>
              <a:defRPr sz="1400"/>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7718323" y="2365537"/>
            <a:ext cx="3977648" cy="731694"/>
          </a:xfrm>
        </p:spPr>
        <p:txBody>
          <a:bodyPr anchor="ctr">
            <a:normAutofit/>
          </a:bodyPr>
          <a:lstStyle>
            <a:lvl1pPr marL="0" indent="0">
              <a:buNone/>
              <a:defRPr sz="1400"/>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7718323" y="3656265"/>
            <a:ext cx="3977648" cy="731694"/>
          </a:xfrm>
        </p:spPr>
        <p:txBody>
          <a:bodyPr anchor="ctr">
            <a:normAutofit/>
          </a:bodyPr>
          <a:lstStyle>
            <a:lvl1pPr marL="0" indent="0">
              <a:buNone/>
              <a:defRPr sz="1400"/>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7718323" y="4946994"/>
            <a:ext cx="3977648" cy="731694"/>
          </a:xfrm>
        </p:spPr>
        <p:txBody>
          <a:bodyPr anchor="ctr">
            <a:normAutofit/>
          </a:bodyPr>
          <a:lstStyle>
            <a:lvl1pPr marL="0" indent="0">
              <a:buNone/>
              <a:defRPr sz="1400"/>
            </a:lvl1pPr>
          </a:lstStyle>
          <a:p>
            <a:pPr lvl="0"/>
            <a:r>
              <a:rPr lang="en-US" noProof="0"/>
              <a:t>Click to edit Master text styles</a:t>
            </a:r>
          </a:p>
        </p:txBody>
      </p:sp>
      <p:sp>
        <p:nvSpPr>
          <p:cNvPr id="15" name="Shape 62" title="Decorative">
            <a:extLst>
              <a:ext uri="{FF2B5EF4-FFF2-40B4-BE49-F238E27FC236}">
                <a16:creationId xmlns:a16="http://schemas.microsoft.com/office/drawing/2014/main" id="{E1A23DB6-E067-4A30-8C4B-98B452428518}"/>
              </a:ext>
            </a:extLst>
          </p:cNvPr>
          <p:cNvSpPr/>
          <p:nvPr userDrawn="1"/>
        </p:nvSpPr>
        <p:spPr>
          <a:xfrm rot="16200000" flipV="1">
            <a:off x="1918496" y="3276108"/>
            <a:ext cx="0" cy="2188805"/>
          </a:xfrm>
          <a:prstGeom prst="line">
            <a:avLst/>
          </a:prstGeom>
          <a:ln w="76200">
            <a:solidFill>
              <a:schemeClr val="accent4"/>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1555508689"/>
      </p:ext>
    </p:extLst>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Rectangle 2" title="Decorative"/>
          <p:cNvSpPr/>
          <p:nvPr userDrawn="1"/>
        </p:nvSpPr>
        <p:spPr>
          <a:xfrm>
            <a:off x="0" y="0"/>
            <a:ext cx="12192000" cy="2809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8FBBE79-9A2D-485C-A5FF-D6F6AFD2AFC3}"/>
              </a:ext>
            </a:extLst>
          </p:cNvPr>
          <p:cNvSpPr>
            <a:spLocks noGrp="1"/>
          </p:cNvSpPr>
          <p:nvPr>
            <p:ph type="title"/>
          </p:nvPr>
        </p:nvSpPr>
        <p:spPr>
          <a:xfrm>
            <a:off x="1513581" y="597067"/>
            <a:ext cx="8768625" cy="1149325"/>
          </a:xfrm>
        </p:spPr>
        <p:txBody>
          <a:bodyPr lIns="0"/>
          <a:lstStyle>
            <a:lvl1pPr algn="ctr">
              <a:defRPr>
                <a:solidFill>
                  <a:schemeClr val="bg1"/>
                </a:solidFill>
              </a:defRPr>
            </a:lvl1pPr>
          </a:lstStyle>
          <a:p>
            <a:r>
              <a:rPr lang="en-US"/>
              <a:t>Click to edit Master title style</a:t>
            </a:r>
            <a:endParaRPr lang="en-US" dirty="0"/>
          </a:p>
        </p:txBody>
      </p:sp>
      <p:sp>
        <p:nvSpPr>
          <p:cNvPr id="5" name="Picture Placeholder 4" title="Decorative">
            <a:extLst>
              <a:ext uri="{FF2B5EF4-FFF2-40B4-BE49-F238E27FC236}">
                <a16:creationId xmlns:a16="http://schemas.microsoft.com/office/drawing/2014/main" id="{0D8C8A61-C19F-4EF6-A991-5B6EFC5F7AFB}"/>
              </a:ext>
            </a:extLst>
          </p:cNvPr>
          <p:cNvSpPr>
            <a:spLocks noGrp="1"/>
          </p:cNvSpPr>
          <p:nvPr>
            <p:ph type="pic" sz="quarter" idx="11"/>
          </p:nvPr>
        </p:nvSpPr>
        <p:spPr>
          <a:xfrm>
            <a:off x="1038871" y="3050995"/>
            <a:ext cx="1643384" cy="1643384"/>
          </a:xfrm>
          <a:prstGeom prst="rect">
            <a:avLst/>
          </a:prstGeom>
        </p:spPr>
        <p:txBody>
          <a:bodyPr/>
          <a:lstStyle/>
          <a:p>
            <a:r>
              <a:rPr lang="en-US"/>
              <a:t>Click icon to add picture</a:t>
            </a:r>
            <a:endParaRPr lang="en-US" dirty="0"/>
          </a:p>
        </p:txBody>
      </p:sp>
      <p:sp>
        <p:nvSpPr>
          <p:cNvPr id="6" name="Picture Placeholder 4" title="Decorative">
            <a:extLst>
              <a:ext uri="{FF2B5EF4-FFF2-40B4-BE49-F238E27FC236}">
                <a16:creationId xmlns:a16="http://schemas.microsoft.com/office/drawing/2014/main" id="{FB28CC40-CBF3-4E1C-841D-45C7739F95EE}"/>
              </a:ext>
            </a:extLst>
          </p:cNvPr>
          <p:cNvSpPr>
            <a:spLocks noGrp="1"/>
          </p:cNvSpPr>
          <p:nvPr>
            <p:ph type="pic" sz="quarter" idx="12"/>
          </p:nvPr>
        </p:nvSpPr>
        <p:spPr>
          <a:xfrm>
            <a:off x="3842264" y="3050995"/>
            <a:ext cx="1643384" cy="1643384"/>
          </a:xfrm>
          <a:prstGeom prst="rect">
            <a:avLst/>
          </a:prstGeom>
        </p:spPr>
        <p:txBody>
          <a:bodyPr/>
          <a:lstStyle/>
          <a:p>
            <a:r>
              <a:rPr lang="en-US"/>
              <a:t>Click icon to add picture</a:t>
            </a:r>
            <a:endParaRPr lang="en-US" dirty="0"/>
          </a:p>
        </p:txBody>
      </p:sp>
      <p:sp>
        <p:nvSpPr>
          <p:cNvPr id="7" name="Picture Placeholder 4" title="Decorative">
            <a:extLst>
              <a:ext uri="{FF2B5EF4-FFF2-40B4-BE49-F238E27FC236}">
                <a16:creationId xmlns:a16="http://schemas.microsoft.com/office/drawing/2014/main" id="{12606688-9042-46BE-82EA-2A9034C21250}"/>
              </a:ext>
            </a:extLst>
          </p:cNvPr>
          <p:cNvSpPr>
            <a:spLocks noGrp="1"/>
          </p:cNvSpPr>
          <p:nvPr>
            <p:ph type="pic" sz="quarter" idx="13"/>
          </p:nvPr>
        </p:nvSpPr>
        <p:spPr>
          <a:xfrm>
            <a:off x="6645657" y="3061267"/>
            <a:ext cx="1643384" cy="1643384"/>
          </a:xfrm>
          <a:prstGeom prst="rect">
            <a:avLst/>
          </a:prstGeom>
        </p:spPr>
        <p:txBody>
          <a:bodyPr/>
          <a:lstStyle/>
          <a:p>
            <a:r>
              <a:rPr lang="en-US"/>
              <a:t>Click icon to add picture</a:t>
            </a:r>
            <a:endParaRPr lang="en-US" dirty="0"/>
          </a:p>
        </p:txBody>
      </p:sp>
      <p:sp>
        <p:nvSpPr>
          <p:cNvPr id="8" name="Picture Placeholder 4" title="Decorative">
            <a:extLst>
              <a:ext uri="{FF2B5EF4-FFF2-40B4-BE49-F238E27FC236}">
                <a16:creationId xmlns:a16="http://schemas.microsoft.com/office/drawing/2014/main" id="{94A72397-DF36-48ED-9888-0827D143B9BE}"/>
              </a:ext>
            </a:extLst>
          </p:cNvPr>
          <p:cNvSpPr>
            <a:spLocks noGrp="1"/>
          </p:cNvSpPr>
          <p:nvPr>
            <p:ph type="pic" sz="quarter" idx="14"/>
          </p:nvPr>
        </p:nvSpPr>
        <p:spPr>
          <a:xfrm>
            <a:off x="9449049" y="3061267"/>
            <a:ext cx="1643384" cy="1643384"/>
          </a:xfrm>
          <a:prstGeom prst="rect">
            <a:avLst/>
          </a:prstGeom>
        </p:spPr>
        <p:txBody>
          <a:bodyPr/>
          <a:lstStyle/>
          <a:p>
            <a:r>
              <a:rPr lang="en-US"/>
              <a:t>Click icon to add picture</a:t>
            </a:r>
            <a:endParaRPr lang="en-US" dirty="0"/>
          </a:p>
        </p:txBody>
      </p:sp>
      <p:sp>
        <p:nvSpPr>
          <p:cNvPr id="9" name="Text Placeholder 6">
            <a:extLst>
              <a:ext uri="{FF2B5EF4-FFF2-40B4-BE49-F238E27FC236}">
                <a16:creationId xmlns:a16="http://schemas.microsoft.com/office/drawing/2014/main" id="{DD736A8B-DD51-4DE5-A500-3F2E06CA9E12}"/>
              </a:ext>
            </a:extLst>
          </p:cNvPr>
          <p:cNvSpPr>
            <a:spLocks noGrp="1"/>
          </p:cNvSpPr>
          <p:nvPr>
            <p:ph type="body" sz="quarter" idx="15"/>
          </p:nvPr>
        </p:nvSpPr>
        <p:spPr>
          <a:xfrm>
            <a:off x="604711" y="527200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p>
        </p:txBody>
      </p:sp>
      <p:sp>
        <p:nvSpPr>
          <p:cNvPr id="10" name="Text Placeholder 6">
            <a:extLst>
              <a:ext uri="{FF2B5EF4-FFF2-40B4-BE49-F238E27FC236}">
                <a16:creationId xmlns:a16="http://schemas.microsoft.com/office/drawing/2014/main" id="{088F0D2C-15BE-4CDF-B390-80500DDD7436}"/>
              </a:ext>
            </a:extLst>
          </p:cNvPr>
          <p:cNvSpPr>
            <a:spLocks noGrp="1"/>
          </p:cNvSpPr>
          <p:nvPr>
            <p:ph type="body" sz="quarter" idx="16" hasCustomPrompt="1"/>
          </p:nvPr>
        </p:nvSpPr>
        <p:spPr>
          <a:xfrm>
            <a:off x="604711" y="479147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p>
        </p:txBody>
      </p:sp>
      <p:sp>
        <p:nvSpPr>
          <p:cNvPr id="11" name="Text Placeholder 6">
            <a:extLst>
              <a:ext uri="{FF2B5EF4-FFF2-40B4-BE49-F238E27FC236}">
                <a16:creationId xmlns:a16="http://schemas.microsoft.com/office/drawing/2014/main" id="{BC14EC5C-D80F-42F2-A5F0-D4F07AADAECE}"/>
              </a:ext>
            </a:extLst>
          </p:cNvPr>
          <p:cNvSpPr>
            <a:spLocks noGrp="1"/>
          </p:cNvSpPr>
          <p:nvPr>
            <p:ph type="body" sz="quarter" idx="17"/>
          </p:nvPr>
        </p:nvSpPr>
        <p:spPr>
          <a:xfrm>
            <a:off x="3410942" y="527200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p>
        </p:txBody>
      </p:sp>
      <p:sp>
        <p:nvSpPr>
          <p:cNvPr id="12" name="Text Placeholder 6">
            <a:extLst>
              <a:ext uri="{FF2B5EF4-FFF2-40B4-BE49-F238E27FC236}">
                <a16:creationId xmlns:a16="http://schemas.microsoft.com/office/drawing/2014/main" id="{235DD3B7-76E7-45B9-B75B-30D7AFC8EE6C}"/>
              </a:ext>
            </a:extLst>
          </p:cNvPr>
          <p:cNvSpPr>
            <a:spLocks noGrp="1"/>
          </p:cNvSpPr>
          <p:nvPr>
            <p:ph type="body" sz="quarter" idx="18" hasCustomPrompt="1"/>
          </p:nvPr>
        </p:nvSpPr>
        <p:spPr>
          <a:xfrm>
            <a:off x="3410942" y="479147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p>
        </p:txBody>
      </p:sp>
      <p:sp>
        <p:nvSpPr>
          <p:cNvPr id="17" name="Text Placeholder 6">
            <a:extLst>
              <a:ext uri="{FF2B5EF4-FFF2-40B4-BE49-F238E27FC236}">
                <a16:creationId xmlns:a16="http://schemas.microsoft.com/office/drawing/2014/main" id="{5A499762-AEDB-43BC-89CC-CC0602BEAF73}"/>
              </a:ext>
            </a:extLst>
          </p:cNvPr>
          <p:cNvSpPr>
            <a:spLocks noGrp="1"/>
          </p:cNvSpPr>
          <p:nvPr>
            <p:ph type="body" sz="quarter" idx="23"/>
          </p:nvPr>
        </p:nvSpPr>
        <p:spPr>
          <a:xfrm>
            <a:off x="6217173" y="528227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p>
        </p:txBody>
      </p:sp>
      <p:sp>
        <p:nvSpPr>
          <p:cNvPr id="18" name="Text Placeholder 6">
            <a:extLst>
              <a:ext uri="{FF2B5EF4-FFF2-40B4-BE49-F238E27FC236}">
                <a16:creationId xmlns:a16="http://schemas.microsoft.com/office/drawing/2014/main" id="{880EDD7E-326D-47DC-B58D-88ECE1D00F94}"/>
              </a:ext>
            </a:extLst>
          </p:cNvPr>
          <p:cNvSpPr>
            <a:spLocks noGrp="1"/>
          </p:cNvSpPr>
          <p:nvPr>
            <p:ph type="body" sz="quarter" idx="24" hasCustomPrompt="1"/>
          </p:nvPr>
        </p:nvSpPr>
        <p:spPr>
          <a:xfrm>
            <a:off x="6217173" y="480174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p>
        </p:txBody>
      </p:sp>
      <p:sp>
        <p:nvSpPr>
          <p:cNvPr id="19" name="Text Placeholder 6">
            <a:extLst>
              <a:ext uri="{FF2B5EF4-FFF2-40B4-BE49-F238E27FC236}">
                <a16:creationId xmlns:a16="http://schemas.microsoft.com/office/drawing/2014/main" id="{DB92C933-F978-486C-A305-0BAC73E0F152}"/>
              </a:ext>
            </a:extLst>
          </p:cNvPr>
          <p:cNvSpPr>
            <a:spLocks noGrp="1"/>
          </p:cNvSpPr>
          <p:nvPr>
            <p:ph type="body" sz="quarter" idx="25"/>
          </p:nvPr>
        </p:nvSpPr>
        <p:spPr>
          <a:xfrm>
            <a:off x="9023403" y="528227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p>
        </p:txBody>
      </p:sp>
      <p:sp>
        <p:nvSpPr>
          <p:cNvPr id="20" name="Text Placeholder 6">
            <a:extLst>
              <a:ext uri="{FF2B5EF4-FFF2-40B4-BE49-F238E27FC236}">
                <a16:creationId xmlns:a16="http://schemas.microsoft.com/office/drawing/2014/main" id="{B18BFAE0-942E-42DB-BD07-596D50E07E37}"/>
              </a:ext>
            </a:extLst>
          </p:cNvPr>
          <p:cNvSpPr>
            <a:spLocks noGrp="1"/>
          </p:cNvSpPr>
          <p:nvPr>
            <p:ph type="body" sz="quarter" idx="26" hasCustomPrompt="1"/>
          </p:nvPr>
        </p:nvSpPr>
        <p:spPr>
          <a:xfrm>
            <a:off x="9023403" y="480174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p>
        </p:txBody>
      </p:sp>
      <p:sp>
        <p:nvSpPr>
          <p:cNvPr id="21"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759266"/>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solidFill>
                <a:schemeClr val="bg1"/>
              </a:solidFill>
            </a:endParaRPr>
          </a:p>
        </p:txBody>
      </p:sp>
    </p:spTree>
    <p:extLst>
      <p:ext uri="{BB962C8B-B14F-4D97-AF65-F5344CB8AC3E}">
        <p14:creationId xmlns:p14="http://schemas.microsoft.com/office/powerpoint/2010/main" val="23950641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Rectangle 3" title="Decorative"/>
          <p:cNvSpPr/>
          <p:nvPr userDrawn="1"/>
        </p:nvSpPr>
        <p:spPr>
          <a:xfrm>
            <a:off x="0" y="1964267"/>
            <a:ext cx="3052729" cy="24435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title="Decorative"/>
          <p:cNvSpPr/>
          <p:nvPr userDrawn="1"/>
        </p:nvSpPr>
        <p:spPr>
          <a:xfrm>
            <a:off x="6092848" y="1964267"/>
            <a:ext cx="3052729" cy="24435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title="Decorative"/>
          <p:cNvSpPr/>
          <p:nvPr userDrawn="1"/>
        </p:nvSpPr>
        <p:spPr>
          <a:xfrm>
            <a:off x="9139272" y="4414498"/>
            <a:ext cx="3052729" cy="2443502"/>
          </a:xfrm>
          <a:prstGeom prst="rect">
            <a:avLst/>
          </a:pr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8FBBE79-9A2D-485C-A5FF-D6F6AFD2AFC3}"/>
              </a:ext>
            </a:extLst>
          </p:cNvPr>
          <p:cNvSpPr>
            <a:spLocks noGrp="1"/>
          </p:cNvSpPr>
          <p:nvPr userDrawn="1">
            <p:ph type="title"/>
          </p:nvPr>
        </p:nvSpPr>
        <p:spPr>
          <a:xfrm>
            <a:off x="2106887" y="616350"/>
            <a:ext cx="7978227" cy="1062602"/>
          </a:xfrm>
        </p:spPr>
        <p:txBody>
          <a:bodyPr lIns="0"/>
          <a:lstStyle>
            <a:lvl1pPr algn="ctr">
              <a:defRPr>
                <a:solidFill>
                  <a:schemeClr val="tx2"/>
                </a:solidFill>
              </a:defRPr>
            </a:lvl1pPr>
          </a:lstStyle>
          <a:p>
            <a:r>
              <a:rPr lang="en-US"/>
              <a:t>Click to edit Master title style</a:t>
            </a:r>
            <a:endParaRPr lang="en-US" dirty="0"/>
          </a:p>
        </p:txBody>
      </p:sp>
      <p:sp>
        <p:nvSpPr>
          <p:cNvPr id="30" name="Picture Placeholder 4" title="Decorative">
            <a:extLst>
              <a:ext uri="{FF2B5EF4-FFF2-40B4-BE49-F238E27FC236}">
                <a16:creationId xmlns:a16="http://schemas.microsoft.com/office/drawing/2014/main" id="{0D8C8A61-C19F-4EF6-A991-5B6EFC5F7AFB}"/>
              </a:ext>
            </a:extLst>
          </p:cNvPr>
          <p:cNvSpPr>
            <a:spLocks noGrp="1"/>
          </p:cNvSpPr>
          <p:nvPr>
            <p:ph type="pic" sz="quarter" idx="11"/>
          </p:nvPr>
        </p:nvSpPr>
        <p:spPr>
          <a:xfrm>
            <a:off x="0" y="4416552"/>
            <a:ext cx="3054096" cy="2441448"/>
          </a:xfrm>
          <a:prstGeom prst="rect">
            <a:avLst/>
          </a:prstGeom>
        </p:spPr>
        <p:txBody>
          <a:bodyPr>
            <a:normAutofit/>
          </a:bodyPr>
          <a:lstStyle>
            <a:lvl1pPr algn="ctr">
              <a:defRPr sz="1600"/>
            </a:lvl1pPr>
          </a:lstStyle>
          <a:p>
            <a:r>
              <a:rPr lang="en-US"/>
              <a:t>Click icon to add picture</a:t>
            </a:r>
            <a:endParaRPr lang="en-US" dirty="0"/>
          </a:p>
        </p:txBody>
      </p:sp>
      <p:sp>
        <p:nvSpPr>
          <p:cNvPr id="32" name="Picture Placeholder 4" title="Decorative">
            <a:extLst>
              <a:ext uri="{FF2B5EF4-FFF2-40B4-BE49-F238E27FC236}">
                <a16:creationId xmlns:a16="http://schemas.microsoft.com/office/drawing/2014/main" id="{12606688-9042-46BE-82EA-2A9034C21250}"/>
              </a:ext>
            </a:extLst>
          </p:cNvPr>
          <p:cNvSpPr>
            <a:spLocks noGrp="1"/>
          </p:cNvSpPr>
          <p:nvPr>
            <p:ph type="pic" sz="quarter" idx="13"/>
          </p:nvPr>
        </p:nvSpPr>
        <p:spPr>
          <a:xfrm>
            <a:off x="3046424" y="1964267"/>
            <a:ext cx="3054096" cy="2441448"/>
          </a:xfrm>
          <a:prstGeom prst="rect">
            <a:avLst/>
          </a:prstGeom>
        </p:spPr>
        <p:txBody>
          <a:bodyPr>
            <a:normAutofit/>
          </a:bodyPr>
          <a:lstStyle>
            <a:lvl1pPr algn="ctr">
              <a:defRPr sz="1600"/>
            </a:lvl1pPr>
          </a:lstStyle>
          <a:p>
            <a:r>
              <a:rPr lang="en-US"/>
              <a:t>Click icon to add picture</a:t>
            </a:r>
            <a:endParaRPr lang="en-US" dirty="0"/>
          </a:p>
        </p:txBody>
      </p:sp>
      <p:sp>
        <p:nvSpPr>
          <p:cNvPr id="33" name="Picture Placeholder 4" title="Decorative">
            <a:extLst>
              <a:ext uri="{FF2B5EF4-FFF2-40B4-BE49-F238E27FC236}">
                <a16:creationId xmlns:a16="http://schemas.microsoft.com/office/drawing/2014/main" id="{94A72397-DF36-48ED-9888-0827D143B9BE}"/>
              </a:ext>
            </a:extLst>
          </p:cNvPr>
          <p:cNvSpPr>
            <a:spLocks noGrp="1"/>
          </p:cNvSpPr>
          <p:nvPr>
            <p:ph type="pic" sz="quarter" idx="14"/>
          </p:nvPr>
        </p:nvSpPr>
        <p:spPr>
          <a:xfrm>
            <a:off x="9137904" y="1964267"/>
            <a:ext cx="3054096" cy="2441448"/>
          </a:xfrm>
          <a:prstGeom prst="rect">
            <a:avLst/>
          </a:prstGeom>
        </p:spPr>
        <p:txBody>
          <a:bodyPr>
            <a:normAutofit/>
          </a:bodyPr>
          <a:lstStyle>
            <a:lvl1pPr algn="ctr">
              <a:defRPr sz="1600"/>
            </a:lvl1pPr>
          </a:lstStyle>
          <a:p>
            <a:r>
              <a:rPr lang="en-US"/>
              <a:t>Click icon to add picture</a:t>
            </a:r>
            <a:endParaRPr lang="en-US" dirty="0"/>
          </a:p>
        </p:txBody>
      </p:sp>
      <p:sp>
        <p:nvSpPr>
          <p:cNvPr id="26" name="Rectangle 25" title="Decorative"/>
          <p:cNvSpPr/>
          <p:nvPr userDrawn="1"/>
        </p:nvSpPr>
        <p:spPr>
          <a:xfrm>
            <a:off x="3046424" y="4414498"/>
            <a:ext cx="3052729" cy="2443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6">
            <a:extLst>
              <a:ext uri="{FF2B5EF4-FFF2-40B4-BE49-F238E27FC236}">
                <a16:creationId xmlns:a16="http://schemas.microsoft.com/office/drawing/2014/main" id="{DD736A8B-DD51-4DE5-A500-3F2E06CA9E12}"/>
              </a:ext>
            </a:extLst>
          </p:cNvPr>
          <p:cNvSpPr>
            <a:spLocks noGrp="1"/>
          </p:cNvSpPr>
          <p:nvPr userDrawn="1">
            <p:ph type="body" sz="quarter" idx="15"/>
          </p:nvPr>
        </p:nvSpPr>
        <p:spPr>
          <a:xfrm>
            <a:off x="264410" y="3652861"/>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10" name="Text Placeholder 6">
            <a:extLst>
              <a:ext uri="{FF2B5EF4-FFF2-40B4-BE49-F238E27FC236}">
                <a16:creationId xmlns:a16="http://schemas.microsoft.com/office/drawing/2014/main" id="{088F0D2C-15BE-4CDF-B390-80500DDD7436}"/>
              </a:ext>
            </a:extLst>
          </p:cNvPr>
          <p:cNvSpPr>
            <a:spLocks noGrp="1"/>
          </p:cNvSpPr>
          <p:nvPr userDrawn="1">
            <p:ph type="body" sz="quarter" idx="16" hasCustomPrompt="1"/>
          </p:nvPr>
        </p:nvSpPr>
        <p:spPr>
          <a:xfrm>
            <a:off x="264410" y="3248535"/>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p>
        </p:txBody>
      </p:sp>
      <p:sp>
        <p:nvSpPr>
          <p:cNvPr id="11" name="Text Placeholder 6">
            <a:extLst>
              <a:ext uri="{FF2B5EF4-FFF2-40B4-BE49-F238E27FC236}">
                <a16:creationId xmlns:a16="http://schemas.microsoft.com/office/drawing/2014/main" id="{BC14EC5C-D80F-42F2-A5F0-D4F07AADAECE}"/>
              </a:ext>
            </a:extLst>
          </p:cNvPr>
          <p:cNvSpPr>
            <a:spLocks noGrp="1"/>
          </p:cNvSpPr>
          <p:nvPr userDrawn="1">
            <p:ph type="body" sz="quarter" idx="17"/>
          </p:nvPr>
        </p:nvSpPr>
        <p:spPr>
          <a:xfrm>
            <a:off x="6359042" y="3652861"/>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12" name="Text Placeholder 6">
            <a:extLst>
              <a:ext uri="{FF2B5EF4-FFF2-40B4-BE49-F238E27FC236}">
                <a16:creationId xmlns:a16="http://schemas.microsoft.com/office/drawing/2014/main" id="{235DD3B7-76E7-45B9-B75B-30D7AFC8EE6C}"/>
              </a:ext>
            </a:extLst>
          </p:cNvPr>
          <p:cNvSpPr>
            <a:spLocks noGrp="1"/>
          </p:cNvSpPr>
          <p:nvPr userDrawn="1">
            <p:ph type="body" sz="quarter" idx="18" hasCustomPrompt="1"/>
          </p:nvPr>
        </p:nvSpPr>
        <p:spPr>
          <a:xfrm>
            <a:off x="6359042" y="3248535"/>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p>
        </p:txBody>
      </p:sp>
      <p:sp>
        <p:nvSpPr>
          <p:cNvPr id="13" name="Text Placeholder 6">
            <a:extLst>
              <a:ext uri="{FF2B5EF4-FFF2-40B4-BE49-F238E27FC236}">
                <a16:creationId xmlns:a16="http://schemas.microsoft.com/office/drawing/2014/main" id="{3B9FAC90-EA8D-4C0E-A0D1-0D252B50A12F}"/>
              </a:ext>
            </a:extLst>
          </p:cNvPr>
          <p:cNvSpPr>
            <a:spLocks noGrp="1"/>
          </p:cNvSpPr>
          <p:nvPr userDrawn="1">
            <p:ph type="body" sz="quarter" idx="19"/>
          </p:nvPr>
        </p:nvSpPr>
        <p:spPr>
          <a:xfrm>
            <a:off x="3288925" y="5167572"/>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14" name="Text Placeholder 6">
            <a:extLst>
              <a:ext uri="{FF2B5EF4-FFF2-40B4-BE49-F238E27FC236}">
                <a16:creationId xmlns:a16="http://schemas.microsoft.com/office/drawing/2014/main" id="{5556F808-0B84-4923-9C86-83F13CFABBB6}"/>
              </a:ext>
            </a:extLst>
          </p:cNvPr>
          <p:cNvSpPr>
            <a:spLocks noGrp="1"/>
          </p:cNvSpPr>
          <p:nvPr userDrawn="1">
            <p:ph type="body" sz="quarter" idx="20" hasCustomPrompt="1"/>
          </p:nvPr>
        </p:nvSpPr>
        <p:spPr>
          <a:xfrm>
            <a:off x="3288925" y="4763246"/>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p>
        </p:txBody>
      </p:sp>
      <p:sp>
        <p:nvSpPr>
          <p:cNvPr id="15" name="Text Placeholder 6">
            <a:extLst>
              <a:ext uri="{FF2B5EF4-FFF2-40B4-BE49-F238E27FC236}">
                <a16:creationId xmlns:a16="http://schemas.microsoft.com/office/drawing/2014/main" id="{6D49870F-68D7-4CDC-8F2A-696151FA2B90}"/>
              </a:ext>
            </a:extLst>
          </p:cNvPr>
          <p:cNvSpPr>
            <a:spLocks noGrp="1"/>
          </p:cNvSpPr>
          <p:nvPr userDrawn="1">
            <p:ph type="body" sz="quarter" idx="21"/>
          </p:nvPr>
        </p:nvSpPr>
        <p:spPr>
          <a:xfrm>
            <a:off x="9412281" y="5167572"/>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16" name="Text Placeholder 6">
            <a:extLst>
              <a:ext uri="{FF2B5EF4-FFF2-40B4-BE49-F238E27FC236}">
                <a16:creationId xmlns:a16="http://schemas.microsoft.com/office/drawing/2014/main" id="{530C251D-6B9A-485B-A02D-AAF34ECA7B5D}"/>
              </a:ext>
            </a:extLst>
          </p:cNvPr>
          <p:cNvSpPr>
            <a:spLocks noGrp="1"/>
          </p:cNvSpPr>
          <p:nvPr userDrawn="1">
            <p:ph type="body" sz="quarter" idx="22" hasCustomPrompt="1"/>
          </p:nvPr>
        </p:nvSpPr>
        <p:spPr>
          <a:xfrm>
            <a:off x="9412281" y="4763246"/>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p>
        </p:txBody>
      </p:sp>
      <p:sp>
        <p:nvSpPr>
          <p:cNvPr id="31" name="Picture Placeholder 4" title="Decorative">
            <a:extLst>
              <a:ext uri="{FF2B5EF4-FFF2-40B4-BE49-F238E27FC236}">
                <a16:creationId xmlns:a16="http://schemas.microsoft.com/office/drawing/2014/main" id="{FB28CC40-CBF3-4E1C-841D-45C7739F95EE}"/>
              </a:ext>
            </a:extLst>
          </p:cNvPr>
          <p:cNvSpPr>
            <a:spLocks noGrp="1"/>
          </p:cNvSpPr>
          <p:nvPr>
            <p:ph type="pic" sz="quarter" idx="12"/>
          </p:nvPr>
        </p:nvSpPr>
        <p:spPr>
          <a:xfrm>
            <a:off x="6092848" y="4416552"/>
            <a:ext cx="3054096" cy="2441448"/>
          </a:xfrm>
          <a:prstGeom prst="rect">
            <a:avLst/>
          </a:prstGeom>
        </p:spPr>
        <p:txBody>
          <a:bodyPr>
            <a:normAutofit/>
          </a:bodyPr>
          <a:lstStyle>
            <a:lvl1pPr algn="ctr">
              <a:defRPr sz="1600"/>
            </a:lvl1pPr>
          </a:lstStyle>
          <a:p>
            <a:r>
              <a:rPr lang="en-US"/>
              <a:t>Click icon to add picture</a:t>
            </a:r>
            <a:endParaRPr lang="en-US" dirty="0"/>
          </a:p>
        </p:txBody>
      </p:sp>
    </p:spTree>
    <p:extLst>
      <p:ext uri="{BB962C8B-B14F-4D97-AF65-F5344CB8AC3E}">
        <p14:creationId xmlns:p14="http://schemas.microsoft.com/office/powerpoint/2010/main" val="486559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C22D25-D43B-4A3F-B823-1D0D3C139C18}" type="datetimeFigureOut">
              <a:rPr lang="en-US" smtClean="0"/>
              <a:t>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39235342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Blank ">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38200" y="839972"/>
            <a:ext cx="4767262" cy="1342045"/>
          </a:xfrm>
        </p:spPr>
        <p:txBody>
          <a:bodyPr lIns="0" anchor="b">
            <a:normAutofit/>
          </a:bodyPr>
          <a:lstStyle>
            <a:lvl1pPr>
              <a:defRPr sz="4000">
                <a:solidFill>
                  <a:schemeClr val="accent1"/>
                </a:solidFill>
              </a:defRPr>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14" name="Text Placeholder 11">
            <a:extLst>
              <a:ext uri="{FF2B5EF4-FFF2-40B4-BE49-F238E27FC236}">
                <a16:creationId xmlns:a16="http://schemas.microsoft.com/office/drawing/2014/main" id="{BC005EA5-AC3E-B248-B6E7-9CA2F3092AAD}"/>
              </a:ext>
            </a:extLst>
          </p:cNvPr>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937569" y="2247900"/>
            <a:ext cx="5620473" cy="3870325"/>
          </a:xfrm>
        </p:spPr>
        <p:txBody>
          <a:bodyPr/>
          <a:lstStyle/>
          <a:p>
            <a:r>
              <a:rPr lang="en-US" noProof="0"/>
              <a:t>Click icon to add chart</a:t>
            </a:r>
            <a:endParaRPr lang="en-US" noProof="0" dirty="0"/>
          </a:p>
        </p:txBody>
      </p:sp>
      <p:sp>
        <p:nvSpPr>
          <p:cNvPr id="2" name="Rectangle 1">
            <a:extLst>
              <a:ext uri="{FF2B5EF4-FFF2-40B4-BE49-F238E27FC236}">
                <a16:creationId xmlns:a16="http://schemas.microsoft.com/office/drawing/2014/main" id="{2B5F4DF3-3822-4AC9-9C82-C8D284E443EB}"/>
              </a:ext>
            </a:extLst>
          </p:cNvPr>
          <p:cNvSpPr/>
          <p:nvPr userDrawn="1"/>
        </p:nvSpPr>
        <p:spPr>
          <a:xfrm>
            <a:off x="5937569" y="2082800"/>
            <a:ext cx="5620473"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59117763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Blank ">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38200" y="839972"/>
            <a:ext cx="4767262" cy="1342045"/>
          </a:xfrm>
        </p:spPr>
        <p:txBody>
          <a:bodyPr lIns="0" anchor="b">
            <a:normAutofit/>
          </a:bodyPr>
          <a:lstStyle>
            <a:lvl1pPr>
              <a:defRPr sz="4000">
                <a:solidFill>
                  <a:schemeClr val="tx2"/>
                </a:solidFill>
              </a:defRPr>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14" name="Text Placeholder 11">
            <a:extLst>
              <a:ext uri="{FF2B5EF4-FFF2-40B4-BE49-F238E27FC236}">
                <a16:creationId xmlns:a16="http://schemas.microsoft.com/office/drawing/2014/main" id="{BC005EA5-AC3E-B248-B6E7-9CA2F3092AAD}"/>
              </a:ext>
            </a:extLst>
          </p:cNvPr>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937569" y="839972"/>
            <a:ext cx="5620473" cy="5278253"/>
          </a:xfrm>
        </p:spPr>
        <p:txBody>
          <a:bodyPr/>
          <a:lstStyle/>
          <a:p>
            <a:r>
              <a:rPr lang="en-US" noProof="0"/>
              <a:t>Click icon to add chart</a:t>
            </a:r>
            <a:endParaRPr lang="en-US" noProof="0" dirty="0"/>
          </a:p>
        </p:txBody>
      </p:sp>
      <p:sp>
        <p:nvSpPr>
          <p:cNvPr id="7" name="Shape 62" title="Decorative">
            <a:extLst>
              <a:ext uri="{FF2B5EF4-FFF2-40B4-BE49-F238E27FC236}">
                <a16:creationId xmlns:a16="http://schemas.microsoft.com/office/drawing/2014/main" id="{5C48ADE8-5D65-4FF2-93E1-D504137454D1}"/>
              </a:ext>
            </a:extLst>
          </p:cNvPr>
          <p:cNvSpPr/>
          <p:nvPr userDrawn="1"/>
        </p:nvSpPr>
        <p:spPr>
          <a:xfrm flipV="1">
            <a:off x="5770807" y="839972"/>
            <a:ext cx="0" cy="5370328"/>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371717827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_Blank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EE74C1-9E1A-46A4-9261-8F389FEAB7F4}"/>
              </a:ext>
            </a:extLst>
          </p:cNvPr>
          <p:cNvSpPr/>
          <p:nvPr userDrawn="1"/>
        </p:nvSpPr>
        <p:spPr>
          <a:xfrm>
            <a:off x="5727700" y="0"/>
            <a:ext cx="64643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38200" y="839972"/>
            <a:ext cx="4767262" cy="1342045"/>
          </a:xfrm>
        </p:spPr>
        <p:txBody>
          <a:bodyPr lIns="0" anchor="b">
            <a:normAutofit/>
          </a:bodyPr>
          <a:lstStyle>
            <a:lvl1pPr>
              <a:defRPr sz="4000">
                <a:solidFill>
                  <a:schemeClr val="tx2"/>
                </a:solidFill>
              </a:defRPr>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14" name="Text Placeholder 11">
            <a:extLst>
              <a:ext uri="{FF2B5EF4-FFF2-40B4-BE49-F238E27FC236}">
                <a16:creationId xmlns:a16="http://schemas.microsoft.com/office/drawing/2014/main" id="{BC005EA5-AC3E-B248-B6E7-9CA2F3092AAD}"/>
              </a:ext>
            </a:extLst>
          </p:cNvPr>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937569" y="839972"/>
            <a:ext cx="5620473" cy="5278253"/>
          </a:xfrm>
        </p:spPr>
        <p:txBody>
          <a:bodyPr/>
          <a:lstStyle>
            <a:lvl1pPr>
              <a:defRPr>
                <a:solidFill>
                  <a:schemeClr val="bg1"/>
                </a:solidFill>
              </a:defRPr>
            </a:lvl1pPr>
          </a:lstStyle>
          <a:p>
            <a:r>
              <a:rPr lang="en-US" noProof="0"/>
              <a:t>Click icon to add chart</a:t>
            </a:r>
            <a:endParaRPr lang="en-US" noProof="0" dirty="0"/>
          </a:p>
        </p:txBody>
      </p:sp>
    </p:spTree>
    <p:extLst>
      <p:ext uri="{BB962C8B-B14F-4D97-AF65-F5344CB8AC3E}">
        <p14:creationId xmlns:p14="http://schemas.microsoft.com/office/powerpoint/2010/main" val="34504474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_Blank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EE74C1-9E1A-46A4-9261-8F389FEAB7F4}"/>
              </a:ext>
            </a:extLst>
          </p:cNvPr>
          <p:cNvSpPr/>
          <p:nvPr userDrawn="1"/>
        </p:nvSpPr>
        <p:spPr>
          <a:xfrm>
            <a:off x="5727700" y="0"/>
            <a:ext cx="6464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38200" y="839972"/>
            <a:ext cx="4767262" cy="1342045"/>
          </a:xfrm>
        </p:spPr>
        <p:txBody>
          <a:bodyPr lIns="0" anchor="b">
            <a:normAutofit/>
          </a:bodyPr>
          <a:lstStyle>
            <a:lvl1pPr>
              <a:defRPr sz="4000">
                <a:solidFill>
                  <a:schemeClr val="tx2"/>
                </a:solidFill>
              </a:defRPr>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14" name="Text Placeholder 11">
            <a:extLst>
              <a:ext uri="{FF2B5EF4-FFF2-40B4-BE49-F238E27FC236}">
                <a16:creationId xmlns:a16="http://schemas.microsoft.com/office/drawing/2014/main" id="{BC005EA5-AC3E-B248-B6E7-9CA2F3092AAD}"/>
              </a:ext>
            </a:extLst>
          </p:cNvPr>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937569" y="839972"/>
            <a:ext cx="5620473" cy="5278253"/>
          </a:xfrm>
        </p:spPr>
        <p:txBody>
          <a:bodyPr/>
          <a:lstStyle>
            <a:lvl1pPr>
              <a:defRPr>
                <a:solidFill>
                  <a:schemeClr val="bg1"/>
                </a:solidFill>
              </a:defRPr>
            </a:lvl1pPr>
          </a:lstStyle>
          <a:p>
            <a:r>
              <a:rPr lang="en-US" noProof="0"/>
              <a:t>Click icon to add chart</a:t>
            </a:r>
            <a:endParaRPr lang="en-US" noProof="0" dirty="0"/>
          </a:p>
        </p:txBody>
      </p:sp>
    </p:spTree>
    <p:extLst>
      <p:ext uri="{BB962C8B-B14F-4D97-AF65-F5344CB8AC3E}">
        <p14:creationId xmlns:p14="http://schemas.microsoft.com/office/powerpoint/2010/main" val="6160712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Blank ">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47180" y="687572"/>
            <a:ext cx="4767262" cy="1342045"/>
          </a:xfrm>
        </p:spPr>
        <p:txBody>
          <a:bodyPr lIns="0" anchor="b">
            <a:normAutofit/>
          </a:bodyPr>
          <a:lstStyle>
            <a:lvl1pPr algn="r">
              <a:defRPr sz="4000"/>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5815420" y="687573"/>
            <a:ext cx="5370740" cy="1342044"/>
          </a:xfrm>
        </p:spPr>
        <p:txBody>
          <a:bodyPr lIns="0">
            <a:normAutofit/>
          </a:bodyPr>
          <a:lstStyle>
            <a:lvl1pPr marL="0" indent="0">
              <a:lnSpc>
                <a:spcPct val="100000"/>
              </a:lnSpc>
              <a:buNone/>
              <a:defRPr sz="1400" spc="0">
                <a:solidFill>
                  <a:schemeClr val="tx2"/>
                </a:solidFill>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838200" y="2392680"/>
            <a:ext cx="10719842" cy="4167505"/>
          </a:xfrm>
        </p:spPr>
        <p:txBody>
          <a:bodyPr/>
          <a:lstStyle/>
          <a:p>
            <a:r>
              <a:rPr lang="en-US" noProof="0"/>
              <a:t>Click icon to add chart</a:t>
            </a:r>
            <a:endParaRPr lang="en-US" noProof="0" dirty="0"/>
          </a:p>
        </p:txBody>
      </p:sp>
    </p:spTree>
    <p:extLst>
      <p:ext uri="{BB962C8B-B14F-4D97-AF65-F5344CB8AC3E}">
        <p14:creationId xmlns:p14="http://schemas.microsoft.com/office/powerpoint/2010/main" val="16743447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Blank ">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47180" y="687572"/>
            <a:ext cx="4767262" cy="1342045"/>
          </a:xfrm>
        </p:spPr>
        <p:txBody>
          <a:bodyPr lIns="0" anchor="b">
            <a:normAutofit/>
          </a:bodyPr>
          <a:lstStyle>
            <a:lvl1pPr algn="r">
              <a:defRPr sz="4000"/>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5815420" y="687573"/>
            <a:ext cx="5370740" cy="1342044"/>
          </a:xfrm>
        </p:spPr>
        <p:txBody>
          <a:bodyPr lIns="0">
            <a:normAutofit/>
          </a:bodyPr>
          <a:lstStyle>
            <a:lvl1pPr marL="0" indent="0">
              <a:lnSpc>
                <a:spcPct val="100000"/>
              </a:lnSpc>
              <a:buNone/>
              <a:defRPr sz="1400" spc="0">
                <a:solidFill>
                  <a:schemeClr val="tx2"/>
                </a:solidFill>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815420" y="2392680"/>
            <a:ext cx="5742622" cy="4023995"/>
          </a:xfrm>
        </p:spPr>
        <p:txBody>
          <a:bodyPr/>
          <a:lstStyle/>
          <a:p>
            <a:r>
              <a:rPr lang="en-US" noProof="0"/>
              <a:t>Click icon to add chart</a:t>
            </a:r>
            <a:endParaRPr lang="en-US" noProof="0" dirty="0"/>
          </a:p>
        </p:txBody>
      </p:sp>
      <p:sp>
        <p:nvSpPr>
          <p:cNvPr id="4" name="Picture Placeholder 3" title="Decorative">
            <a:extLst>
              <a:ext uri="{FF2B5EF4-FFF2-40B4-BE49-F238E27FC236}">
                <a16:creationId xmlns:a16="http://schemas.microsoft.com/office/drawing/2014/main" id="{C9E9201F-1E54-4CE0-974D-2A45F04F48B9}"/>
              </a:ext>
            </a:extLst>
          </p:cNvPr>
          <p:cNvSpPr>
            <a:spLocks noGrp="1"/>
          </p:cNvSpPr>
          <p:nvPr>
            <p:ph type="pic" sz="quarter" idx="14"/>
          </p:nvPr>
        </p:nvSpPr>
        <p:spPr>
          <a:xfrm>
            <a:off x="838200" y="2392045"/>
            <a:ext cx="4776788" cy="4023995"/>
          </a:xfrm>
        </p:spPr>
        <p:txBody>
          <a:bodyPr/>
          <a:lstStyle/>
          <a:p>
            <a:r>
              <a:rPr lang="en-US" noProof="0"/>
              <a:t>Click icon to add picture</a:t>
            </a:r>
            <a:endParaRPr lang="en-US" noProof="0" dirty="0"/>
          </a:p>
        </p:txBody>
      </p:sp>
    </p:spTree>
    <p:extLst>
      <p:ext uri="{BB962C8B-B14F-4D97-AF65-F5344CB8AC3E}">
        <p14:creationId xmlns:p14="http://schemas.microsoft.com/office/powerpoint/2010/main" val="21825978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74535-13A9-914D-A6BC-97AFF288301C}"/>
              </a:ext>
            </a:extLst>
          </p:cNvPr>
          <p:cNvSpPr>
            <a:spLocks noGrp="1"/>
          </p:cNvSpPr>
          <p:nvPr>
            <p:ph type="title" hasCustomPrompt="1"/>
          </p:nvPr>
        </p:nvSpPr>
        <p:spPr>
          <a:xfrm>
            <a:off x="647700" y="289560"/>
            <a:ext cx="10896600" cy="893218"/>
          </a:xfrm>
        </p:spPr>
        <p:txBody>
          <a:bodyPr anchor="b"/>
          <a:lstStyle>
            <a:lvl1pPr algn="ctr">
              <a:defRPr/>
            </a:lvl1pPr>
          </a:lstStyle>
          <a:p>
            <a:r>
              <a:rPr lang="en-US" dirty="0"/>
              <a:t>CLICK TO EDIT MASTER TITLE STYLE</a:t>
            </a:r>
          </a:p>
        </p:txBody>
      </p:sp>
      <p:sp>
        <p:nvSpPr>
          <p:cNvPr id="11" name="Text Placeholder 11">
            <a:extLst>
              <a:ext uri="{FF2B5EF4-FFF2-40B4-BE49-F238E27FC236}">
                <a16:creationId xmlns:a16="http://schemas.microsoft.com/office/drawing/2014/main" id="{43A40995-514F-A74C-B120-F2ADB492062F}"/>
              </a:ext>
            </a:extLst>
          </p:cNvPr>
          <p:cNvSpPr>
            <a:spLocks noGrp="1"/>
          </p:cNvSpPr>
          <p:nvPr>
            <p:ph type="body" sz="quarter" idx="12" hasCustomPrompt="1"/>
          </p:nvPr>
        </p:nvSpPr>
        <p:spPr>
          <a:xfrm>
            <a:off x="647700" y="1097363"/>
            <a:ext cx="10896600" cy="602887"/>
          </a:xfrm>
        </p:spPr>
        <p:txBody>
          <a:bodyPr anchor="ctr">
            <a:normAutofit/>
          </a:bodyPr>
          <a:lstStyle>
            <a:lvl1pPr marL="0" indent="0" algn="ctr">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dirty="0"/>
              <a:t>SUBTITLE HERE</a:t>
            </a:r>
          </a:p>
        </p:txBody>
      </p:sp>
      <p:sp>
        <p:nvSpPr>
          <p:cNvPr id="4" name="Table Placeholder 3" title="Decorative">
            <a:extLst>
              <a:ext uri="{FF2B5EF4-FFF2-40B4-BE49-F238E27FC236}">
                <a16:creationId xmlns:a16="http://schemas.microsoft.com/office/drawing/2014/main" id="{EC1740A4-BBA1-4296-9738-ADD3B80B2439}"/>
              </a:ext>
            </a:extLst>
          </p:cNvPr>
          <p:cNvSpPr>
            <a:spLocks noGrp="1"/>
          </p:cNvSpPr>
          <p:nvPr>
            <p:ph type="tbl" sz="quarter" idx="13"/>
          </p:nvPr>
        </p:nvSpPr>
        <p:spPr>
          <a:xfrm>
            <a:off x="647700" y="1806575"/>
            <a:ext cx="10896600" cy="4578350"/>
          </a:xfrm>
        </p:spPr>
        <p:txBody>
          <a:bodyPr/>
          <a:lstStyle/>
          <a:p>
            <a:r>
              <a:rPr lang="en-US"/>
              <a:t>Click icon to add table</a:t>
            </a:r>
            <a:endParaRPr lang="en-US" dirty="0"/>
          </a:p>
        </p:txBody>
      </p:sp>
    </p:spTree>
    <p:extLst>
      <p:ext uri="{BB962C8B-B14F-4D97-AF65-F5344CB8AC3E}">
        <p14:creationId xmlns:p14="http://schemas.microsoft.com/office/powerpoint/2010/main" val="23235805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6606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B4EF4F-0A84-4C50-B171-F044231527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Picture Placeholder 6" title="Decorative">
            <a:extLst>
              <a:ext uri="{FF2B5EF4-FFF2-40B4-BE49-F238E27FC236}">
                <a16:creationId xmlns:a16="http://schemas.microsoft.com/office/drawing/2014/main" id="{18957288-25D1-4D25-BECD-5A2E6A888185}"/>
              </a:ext>
            </a:extLst>
          </p:cNvPr>
          <p:cNvSpPr>
            <a:spLocks noGrp="1"/>
          </p:cNvSpPr>
          <p:nvPr>
            <p:ph type="pic" sz="quarter" idx="13"/>
          </p:nvPr>
        </p:nvSpPr>
        <p:spPr>
          <a:xfrm>
            <a:off x="3236595" y="260350"/>
            <a:ext cx="4492625" cy="630078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6" name="Picture Placeholder 6" title="Decorative">
            <a:extLst>
              <a:ext uri="{FF2B5EF4-FFF2-40B4-BE49-F238E27FC236}">
                <a16:creationId xmlns:a16="http://schemas.microsoft.com/office/drawing/2014/main" id="{3F6FD22A-5FDA-45EC-BE49-3C0E30A397B0}"/>
              </a:ext>
            </a:extLst>
          </p:cNvPr>
          <p:cNvSpPr>
            <a:spLocks noGrp="1"/>
          </p:cNvSpPr>
          <p:nvPr>
            <p:ph type="pic" sz="quarter" idx="15"/>
          </p:nvPr>
        </p:nvSpPr>
        <p:spPr>
          <a:xfrm>
            <a:off x="7839076" y="260350"/>
            <a:ext cx="4052888" cy="380365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7" name="Picture Placeholder 6" title="Decorative">
            <a:extLst>
              <a:ext uri="{FF2B5EF4-FFF2-40B4-BE49-F238E27FC236}">
                <a16:creationId xmlns:a16="http://schemas.microsoft.com/office/drawing/2014/main" id="{B64BDA74-9644-41EB-984D-939D27B60F3F}"/>
              </a:ext>
            </a:extLst>
          </p:cNvPr>
          <p:cNvSpPr>
            <a:spLocks noGrp="1"/>
          </p:cNvSpPr>
          <p:nvPr>
            <p:ph type="pic" sz="quarter" idx="16"/>
          </p:nvPr>
        </p:nvSpPr>
        <p:spPr>
          <a:xfrm>
            <a:off x="7839076" y="4165600"/>
            <a:ext cx="4052888" cy="239553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8" name="Title 1">
            <a:extLst>
              <a:ext uri="{FF2B5EF4-FFF2-40B4-BE49-F238E27FC236}">
                <a16:creationId xmlns:a16="http://schemas.microsoft.com/office/drawing/2014/main" id="{531D0563-B39F-46E6-AC0D-1CDBD9E8989A}"/>
              </a:ext>
            </a:extLst>
          </p:cNvPr>
          <p:cNvSpPr>
            <a:spLocks noGrp="1"/>
          </p:cNvSpPr>
          <p:nvPr>
            <p:ph type="title" hasCustomPrompt="1"/>
          </p:nvPr>
        </p:nvSpPr>
        <p:spPr>
          <a:xfrm>
            <a:off x="518160" y="450030"/>
            <a:ext cx="2578099" cy="2508588"/>
          </a:xfrm>
        </p:spPr>
        <p:txBody>
          <a:bodyPr lIns="0" anchor="b">
            <a:normAutofit/>
          </a:bodyPr>
          <a:lstStyle>
            <a:lvl1pPr algn="l">
              <a:defRPr sz="4000"/>
            </a:lvl1pPr>
          </a:lstStyle>
          <a:p>
            <a:r>
              <a:rPr lang="en-US" noProof="0"/>
              <a:t>Click to Add </a:t>
            </a:r>
            <a:br>
              <a:rPr lang="en-US" noProof="0"/>
            </a:br>
            <a:r>
              <a:rPr lang="en-US" noProof="0"/>
              <a:t>Slide Title Here</a:t>
            </a:r>
          </a:p>
        </p:txBody>
      </p:sp>
      <p:sp>
        <p:nvSpPr>
          <p:cNvPr id="10" name="Shape 62" title="Decorative">
            <a:extLst>
              <a:ext uri="{FF2B5EF4-FFF2-40B4-BE49-F238E27FC236}">
                <a16:creationId xmlns:a16="http://schemas.microsoft.com/office/drawing/2014/main" id="{E1A23DB6-E067-4A30-8C4B-98B452428518}"/>
              </a:ext>
            </a:extLst>
          </p:cNvPr>
          <p:cNvSpPr/>
          <p:nvPr userDrawn="1"/>
        </p:nvSpPr>
        <p:spPr>
          <a:xfrm rot="16200000" flipV="1">
            <a:off x="1612562" y="1959892"/>
            <a:ext cx="0" cy="2188805"/>
          </a:xfrm>
          <a:prstGeom prst="line">
            <a:avLst/>
          </a:prstGeom>
          <a:ln w="76200">
            <a:solidFill>
              <a:schemeClr val="accent4"/>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291283294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4" name="Picture Placeholder 6" title="Decorative">
            <a:extLst>
              <a:ext uri="{FF2B5EF4-FFF2-40B4-BE49-F238E27FC236}">
                <a16:creationId xmlns:a16="http://schemas.microsoft.com/office/drawing/2014/main" id="{18957288-25D1-4D25-BECD-5A2E6A888185}"/>
              </a:ext>
            </a:extLst>
          </p:cNvPr>
          <p:cNvSpPr>
            <a:spLocks noGrp="1"/>
          </p:cNvSpPr>
          <p:nvPr>
            <p:ph type="pic" sz="quarter" idx="13"/>
          </p:nvPr>
        </p:nvSpPr>
        <p:spPr>
          <a:xfrm>
            <a:off x="2315" y="1497808"/>
            <a:ext cx="3129335" cy="5360192"/>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6" name="Picture Placeholder 6" title="Decorative">
            <a:extLst>
              <a:ext uri="{FF2B5EF4-FFF2-40B4-BE49-F238E27FC236}">
                <a16:creationId xmlns:a16="http://schemas.microsoft.com/office/drawing/2014/main" id="{3F6FD22A-5FDA-45EC-BE49-3C0E30A397B0}"/>
              </a:ext>
            </a:extLst>
          </p:cNvPr>
          <p:cNvSpPr>
            <a:spLocks noGrp="1"/>
          </p:cNvSpPr>
          <p:nvPr>
            <p:ph type="pic" sz="quarter" idx="15"/>
          </p:nvPr>
        </p:nvSpPr>
        <p:spPr>
          <a:xfrm>
            <a:off x="3366714" y="-20671"/>
            <a:ext cx="3129336" cy="5397069"/>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8" name="Title 1">
            <a:extLst>
              <a:ext uri="{FF2B5EF4-FFF2-40B4-BE49-F238E27FC236}">
                <a16:creationId xmlns:a16="http://schemas.microsoft.com/office/drawing/2014/main" id="{531D0563-B39F-46E6-AC0D-1CDBD9E8989A}"/>
              </a:ext>
            </a:extLst>
          </p:cNvPr>
          <p:cNvSpPr>
            <a:spLocks noGrp="1"/>
          </p:cNvSpPr>
          <p:nvPr>
            <p:ph type="title" hasCustomPrompt="1"/>
          </p:nvPr>
        </p:nvSpPr>
        <p:spPr>
          <a:xfrm>
            <a:off x="7461446" y="2718684"/>
            <a:ext cx="3415560" cy="2508588"/>
          </a:xfrm>
        </p:spPr>
        <p:txBody>
          <a:bodyPr lIns="0" anchor="b">
            <a:normAutofit/>
          </a:bodyPr>
          <a:lstStyle>
            <a:lvl1pPr algn="l">
              <a:defRPr sz="4000"/>
            </a:lvl1pPr>
          </a:lstStyle>
          <a:p>
            <a:r>
              <a:rPr lang="en-US" noProof="0"/>
              <a:t>Click to Add </a:t>
            </a:r>
            <a:br>
              <a:rPr lang="en-US" noProof="0"/>
            </a:br>
            <a:r>
              <a:rPr lang="en-US" noProof="0"/>
              <a:t>Slide Title Here</a:t>
            </a:r>
          </a:p>
        </p:txBody>
      </p:sp>
      <p:sp>
        <p:nvSpPr>
          <p:cNvPr id="10" name="Shape 62" title="Decorative">
            <a:extLst>
              <a:ext uri="{FF2B5EF4-FFF2-40B4-BE49-F238E27FC236}">
                <a16:creationId xmlns:a16="http://schemas.microsoft.com/office/drawing/2014/main" id="{E1A23DB6-E067-4A30-8C4B-98B452428518}"/>
              </a:ext>
            </a:extLst>
          </p:cNvPr>
          <p:cNvSpPr/>
          <p:nvPr userDrawn="1"/>
        </p:nvSpPr>
        <p:spPr>
          <a:xfrm rot="16200000" flipV="1">
            <a:off x="8555848" y="4281994"/>
            <a:ext cx="0" cy="2188805"/>
          </a:xfrm>
          <a:prstGeom prst="line">
            <a:avLst/>
          </a:prstGeom>
          <a:ln w="76200">
            <a:solidFill>
              <a:schemeClr val="accent4"/>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619513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C22D25-D43B-4A3F-B823-1D0D3C139C18}" type="datetimeFigureOut">
              <a:rPr lang="en-US" smtClean="0"/>
              <a:t>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298231163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Picture Placeholder 4" title="Decorative">
            <a:extLst>
              <a:ext uri="{FF2B5EF4-FFF2-40B4-BE49-F238E27FC236}">
                <a16:creationId xmlns:a16="http://schemas.microsoft.com/office/drawing/2014/main" id="{AC817481-FC70-46B9-B779-4E5C04778C8E}"/>
              </a:ext>
            </a:extLst>
          </p:cNvPr>
          <p:cNvSpPr>
            <a:spLocks noGrp="1"/>
          </p:cNvSpPr>
          <p:nvPr>
            <p:ph type="pic" sz="quarter" idx="10"/>
          </p:nvPr>
        </p:nvSpPr>
        <p:spPr>
          <a:xfrm>
            <a:off x="212725" y="1260389"/>
            <a:ext cx="2816352" cy="3173816"/>
          </a:xfrm>
          <a:solidFill>
            <a:schemeClr val="bg1">
              <a:lumMod val="95000"/>
            </a:schemeClr>
          </a:solidFill>
        </p:spPr>
        <p:txBody>
          <a:bodyPr/>
          <a:lstStyle/>
          <a:p>
            <a:r>
              <a:rPr lang="en-US"/>
              <a:t>Click icon to add picture</a:t>
            </a:r>
            <a:endParaRPr lang="en-US" dirty="0"/>
          </a:p>
        </p:txBody>
      </p:sp>
      <p:sp>
        <p:nvSpPr>
          <p:cNvPr id="4" name="Picture Placeholder 4" title="Decorative">
            <a:extLst>
              <a:ext uri="{FF2B5EF4-FFF2-40B4-BE49-F238E27FC236}">
                <a16:creationId xmlns:a16="http://schemas.microsoft.com/office/drawing/2014/main" id="{D653D0B5-B695-4544-91E9-B8223EA713FF}"/>
              </a:ext>
            </a:extLst>
          </p:cNvPr>
          <p:cNvSpPr>
            <a:spLocks noGrp="1"/>
          </p:cNvSpPr>
          <p:nvPr>
            <p:ph type="pic" sz="quarter" idx="11"/>
          </p:nvPr>
        </p:nvSpPr>
        <p:spPr>
          <a:xfrm>
            <a:off x="3194701" y="0"/>
            <a:ext cx="2817564" cy="3175686"/>
          </a:xfrm>
          <a:solidFill>
            <a:schemeClr val="bg1">
              <a:lumMod val="95000"/>
            </a:schemeClr>
          </a:solidFill>
        </p:spPr>
        <p:txBody>
          <a:bodyPr/>
          <a:lstStyle/>
          <a:p>
            <a:r>
              <a:rPr lang="en-US"/>
              <a:t>Click icon to add picture</a:t>
            </a:r>
            <a:endParaRPr lang="en-US" dirty="0"/>
          </a:p>
        </p:txBody>
      </p:sp>
      <p:sp>
        <p:nvSpPr>
          <p:cNvPr id="5" name="Picture Placeholder 4" title="Decorative">
            <a:extLst>
              <a:ext uri="{FF2B5EF4-FFF2-40B4-BE49-F238E27FC236}">
                <a16:creationId xmlns:a16="http://schemas.microsoft.com/office/drawing/2014/main" id="{00DB6AEA-811C-4554-97AF-7D4F2639BDC7}"/>
              </a:ext>
            </a:extLst>
          </p:cNvPr>
          <p:cNvSpPr>
            <a:spLocks noGrp="1"/>
          </p:cNvSpPr>
          <p:nvPr>
            <p:ph type="pic" sz="quarter" idx="12"/>
          </p:nvPr>
        </p:nvSpPr>
        <p:spPr>
          <a:xfrm>
            <a:off x="213361" y="4586414"/>
            <a:ext cx="5798904" cy="2271585"/>
          </a:xfrm>
          <a:solidFill>
            <a:schemeClr val="bg1">
              <a:lumMod val="95000"/>
            </a:schemeClr>
          </a:solidFill>
        </p:spPr>
        <p:txBody>
          <a:bodyPr/>
          <a:lstStyle/>
          <a:p>
            <a:r>
              <a:rPr lang="en-US"/>
              <a:t>Click icon to add picture</a:t>
            </a:r>
            <a:endParaRPr lang="en-US" dirty="0"/>
          </a:p>
        </p:txBody>
      </p:sp>
      <p:sp>
        <p:nvSpPr>
          <p:cNvPr id="6" name="Picture Placeholder 4" title="Decorative">
            <a:extLst>
              <a:ext uri="{FF2B5EF4-FFF2-40B4-BE49-F238E27FC236}">
                <a16:creationId xmlns:a16="http://schemas.microsoft.com/office/drawing/2014/main" id="{75694821-2A94-40B8-8AAD-3E3762AFD388}"/>
              </a:ext>
            </a:extLst>
          </p:cNvPr>
          <p:cNvSpPr>
            <a:spLocks noGrp="1"/>
          </p:cNvSpPr>
          <p:nvPr>
            <p:ph type="pic" sz="quarter" idx="13"/>
          </p:nvPr>
        </p:nvSpPr>
        <p:spPr>
          <a:xfrm>
            <a:off x="6179737" y="4586414"/>
            <a:ext cx="2817564" cy="2271585"/>
          </a:xfrm>
          <a:solidFill>
            <a:schemeClr val="bg1">
              <a:lumMod val="95000"/>
            </a:schemeClr>
          </a:solidFill>
        </p:spPr>
        <p:txBody>
          <a:bodyPr/>
          <a:lstStyle/>
          <a:p>
            <a:r>
              <a:rPr lang="en-US"/>
              <a:t>Click icon to add picture</a:t>
            </a:r>
            <a:endParaRPr lang="en-US" dirty="0"/>
          </a:p>
        </p:txBody>
      </p:sp>
      <p:sp>
        <p:nvSpPr>
          <p:cNvPr id="7" name="Picture Placeholder 4" title="Decorative">
            <a:extLst>
              <a:ext uri="{FF2B5EF4-FFF2-40B4-BE49-F238E27FC236}">
                <a16:creationId xmlns:a16="http://schemas.microsoft.com/office/drawing/2014/main" id="{D653D0B5-B695-4544-91E9-B8223EA713FF}"/>
              </a:ext>
            </a:extLst>
          </p:cNvPr>
          <p:cNvSpPr>
            <a:spLocks noGrp="1"/>
          </p:cNvSpPr>
          <p:nvPr>
            <p:ph type="pic" sz="quarter" idx="14"/>
          </p:nvPr>
        </p:nvSpPr>
        <p:spPr>
          <a:xfrm>
            <a:off x="6177889" y="2030436"/>
            <a:ext cx="2817564" cy="2403769"/>
          </a:xfrm>
          <a:solidFill>
            <a:schemeClr val="bg1">
              <a:lumMod val="95000"/>
            </a:schemeClr>
          </a:solidFill>
        </p:spPr>
        <p:txBody>
          <a:bodyPr/>
          <a:lstStyle/>
          <a:p>
            <a:r>
              <a:rPr lang="en-US"/>
              <a:t>Click icon to add picture</a:t>
            </a:r>
            <a:endParaRPr lang="en-US" dirty="0"/>
          </a:p>
        </p:txBody>
      </p:sp>
      <p:sp>
        <p:nvSpPr>
          <p:cNvPr id="8" name="Picture Placeholder 4" title="Decorative">
            <a:extLst>
              <a:ext uri="{FF2B5EF4-FFF2-40B4-BE49-F238E27FC236}">
                <a16:creationId xmlns:a16="http://schemas.microsoft.com/office/drawing/2014/main" id="{D653D0B5-B695-4544-91E9-B8223EA713FF}"/>
              </a:ext>
            </a:extLst>
          </p:cNvPr>
          <p:cNvSpPr>
            <a:spLocks noGrp="1"/>
          </p:cNvSpPr>
          <p:nvPr>
            <p:ph type="pic" sz="quarter" idx="15"/>
          </p:nvPr>
        </p:nvSpPr>
        <p:spPr>
          <a:xfrm>
            <a:off x="9161076" y="0"/>
            <a:ext cx="2817564" cy="4434205"/>
          </a:xfrm>
          <a:solidFill>
            <a:schemeClr val="bg1">
              <a:lumMod val="95000"/>
            </a:schemeClr>
          </a:solidFill>
        </p:spPr>
        <p:txBody>
          <a:bodyPr/>
          <a:lstStyle/>
          <a:p>
            <a:r>
              <a:rPr lang="en-US"/>
              <a:t>Click icon to add picture</a:t>
            </a:r>
            <a:endParaRPr lang="en-US" dirty="0"/>
          </a:p>
        </p:txBody>
      </p:sp>
      <p:sp>
        <p:nvSpPr>
          <p:cNvPr id="2" name="Rectangle 1" title="Decorative"/>
          <p:cNvSpPr/>
          <p:nvPr userDrawn="1"/>
        </p:nvSpPr>
        <p:spPr>
          <a:xfrm>
            <a:off x="213361" y="0"/>
            <a:ext cx="2815716" cy="10997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title="Decorative"/>
          <p:cNvSpPr/>
          <p:nvPr userDrawn="1"/>
        </p:nvSpPr>
        <p:spPr>
          <a:xfrm>
            <a:off x="3196549" y="3334454"/>
            <a:ext cx="2815716" cy="10997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title="Decorative"/>
          <p:cNvSpPr/>
          <p:nvPr userDrawn="1"/>
        </p:nvSpPr>
        <p:spPr>
          <a:xfrm>
            <a:off x="6179737" y="0"/>
            <a:ext cx="2815716" cy="1878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title="Decorative"/>
          <p:cNvSpPr/>
          <p:nvPr userDrawn="1"/>
        </p:nvSpPr>
        <p:spPr>
          <a:xfrm>
            <a:off x="9162924" y="4598770"/>
            <a:ext cx="2815716" cy="22592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3008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C22D25-D43B-4A3F-B823-1D0D3C139C18}" type="datetimeFigureOut">
              <a:rPr lang="en-US" smtClean="0"/>
              <a:t>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C1A3C3-40BE-41F9-B32F-F0FC866E1AD6}" type="slidenum">
              <a:rPr lang="en-US" smtClean="0"/>
              <a:t>‹#›</a:t>
            </a:fld>
            <a:endParaRPr lang="en-US"/>
          </a:p>
        </p:txBody>
      </p:sp>
    </p:spTree>
    <p:extLst>
      <p:ext uri="{BB962C8B-B14F-4D97-AF65-F5344CB8AC3E}">
        <p14:creationId xmlns:p14="http://schemas.microsoft.com/office/powerpoint/2010/main" val="2841070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42.xml"/><Relationship Id="rId21" Type="http://schemas.openxmlformats.org/officeDocument/2006/relationships/slideLayout" Target="../slideLayouts/slideLayout37.xml"/><Relationship Id="rId34" Type="http://schemas.openxmlformats.org/officeDocument/2006/relationships/slideLayout" Target="../slideLayouts/slideLayout50.xml"/><Relationship Id="rId42" Type="http://schemas.openxmlformats.org/officeDocument/2006/relationships/slideLayout" Target="../slideLayouts/slideLayout58.xml"/><Relationship Id="rId47" Type="http://schemas.openxmlformats.org/officeDocument/2006/relationships/slideLayout" Target="../slideLayouts/slideLayout63.xml"/><Relationship Id="rId50" Type="http://schemas.openxmlformats.org/officeDocument/2006/relationships/slideLayout" Target="../slideLayouts/slideLayout66.xml"/><Relationship Id="rId55" Type="http://schemas.openxmlformats.org/officeDocument/2006/relationships/slideLayout" Target="../slideLayouts/slideLayout71.xml"/><Relationship Id="rId63" Type="http://schemas.openxmlformats.org/officeDocument/2006/relationships/slideLayout" Target="../slideLayouts/slideLayout7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9" Type="http://schemas.openxmlformats.org/officeDocument/2006/relationships/slideLayout" Target="../slideLayouts/slideLayout45.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37" Type="http://schemas.openxmlformats.org/officeDocument/2006/relationships/slideLayout" Target="../slideLayouts/slideLayout53.xml"/><Relationship Id="rId40" Type="http://schemas.openxmlformats.org/officeDocument/2006/relationships/slideLayout" Target="../slideLayouts/slideLayout56.xml"/><Relationship Id="rId45" Type="http://schemas.openxmlformats.org/officeDocument/2006/relationships/slideLayout" Target="../slideLayouts/slideLayout61.xml"/><Relationship Id="rId53" Type="http://schemas.openxmlformats.org/officeDocument/2006/relationships/slideLayout" Target="../slideLayouts/slideLayout69.xml"/><Relationship Id="rId58" Type="http://schemas.openxmlformats.org/officeDocument/2006/relationships/slideLayout" Target="../slideLayouts/slideLayout74.xml"/><Relationship Id="rId5" Type="http://schemas.openxmlformats.org/officeDocument/2006/relationships/slideLayout" Target="../slideLayouts/slideLayout21.xml"/><Relationship Id="rId61" Type="http://schemas.openxmlformats.org/officeDocument/2006/relationships/slideLayout" Target="../slideLayouts/slideLayout77.xml"/><Relationship Id="rId19" Type="http://schemas.openxmlformats.org/officeDocument/2006/relationships/slideLayout" Target="../slideLayouts/slideLayout3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35" Type="http://schemas.openxmlformats.org/officeDocument/2006/relationships/slideLayout" Target="../slideLayouts/slideLayout51.xml"/><Relationship Id="rId43" Type="http://schemas.openxmlformats.org/officeDocument/2006/relationships/slideLayout" Target="../slideLayouts/slideLayout59.xml"/><Relationship Id="rId48" Type="http://schemas.openxmlformats.org/officeDocument/2006/relationships/slideLayout" Target="../slideLayouts/slideLayout64.xml"/><Relationship Id="rId56" Type="http://schemas.openxmlformats.org/officeDocument/2006/relationships/slideLayout" Target="../slideLayouts/slideLayout72.xml"/><Relationship Id="rId64" Type="http://schemas.openxmlformats.org/officeDocument/2006/relationships/slideLayout" Target="../slideLayouts/slideLayout80.xml"/><Relationship Id="rId8" Type="http://schemas.openxmlformats.org/officeDocument/2006/relationships/slideLayout" Target="../slideLayouts/slideLayout24.xml"/><Relationship Id="rId51" Type="http://schemas.openxmlformats.org/officeDocument/2006/relationships/slideLayout" Target="../slideLayouts/slideLayout67.xml"/><Relationship Id="rId3" Type="http://schemas.openxmlformats.org/officeDocument/2006/relationships/slideLayout" Target="../slideLayouts/slideLayout19.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slideLayout" Target="../slideLayouts/slideLayout49.xml"/><Relationship Id="rId38" Type="http://schemas.openxmlformats.org/officeDocument/2006/relationships/slideLayout" Target="../slideLayouts/slideLayout54.xml"/><Relationship Id="rId46" Type="http://schemas.openxmlformats.org/officeDocument/2006/relationships/slideLayout" Target="../slideLayouts/slideLayout62.xml"/><Relationship Id="rId59" Type="http://schemas.openxmlformats.org/officeDocument/2006/relationships/slideLayout" Target="../slideLayouts/slideLayout75.xml"/><Relationship Id="rId20" Type="http://schemas.openxmlformats.org/officeDocument/2006/relationships/slideLayout" Target="../slideLayouts/slideLayout36.xml"/><Relationship Id="rId41" Type="http://schemas.openxmlformats.org/officeDocument/2006/relationships/slideLayout" Target="../slideLayouts/slideLayout57.xml"/><Relationship Id="rId54" Type="http://schemas.openxmlformats.org/officeDocument/2006/relationships/slideLayout" Target="../slideLayouts/slideLayout70.xml"/><Relationship Id="rId62" Type="http://schemas.openxmlformats.org/officeDocument/2006/relationships/slideLayout" Target="../slideLayouts/slideLayout7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36" Type="http://schemas.openxmlformats.org/officeDocument/2006/relationships/slideLayout" Target="../slideLayouts/slideLayout52.xml"/><Relationship Id="rId49" Type="http://schemas.openxmlformats.org/officeDocument/2006/relationships/slideLayout" Target="../slideLayouts/slideLayout65.xml"/><Relationship Id="rId57" Type="http://schemas.openxmlformats.org/officeDocument/2006/relationships/slideLayout" Target="../slideLayouts/slideLayout73.xml"/><Relationship Id="rId10" Type="http://schemas.openxmlformats.org/officeDocument/2006/relationships/slideLayout" Target="../slideLayouts/slideLayout26.xml"/><Relationship Id="rId31" Type="http://schemas.openxmlformats.org/officeDocument/2006/relationships/slideLayout" Target="../slideLayouts/slideLayout47.xml"/><Relationship Id="rId44" Type="http://schemas.openxmlformats.org/officeDocument/2006/relationships/slideLayout" Target="../slideLayouts/slideLayout60.xml"/><Relationship Id="rId52" Type="http://schemas.openxmlformats.org/officeDocument/2006/relationships/slideLayout" Target="../slideLayouts/slideLayout68.xml"/><Relationship Id="rId60" Type="http://schemas.openxmlformats.org/officeDocument/2006/relationships/slideLayout" Target="../slideLayouts/slideLayout76.xml"/><Relationship Id="rId65" Type="http://schemas.openxmlformats.org/officeDocument/2006/relationships/theme" Target="../theme/theme2.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8C22D25-D43B-4A3F-B823-1D0D3C139C18}" type="datetimeFigureOut">
              <a:rPr lang="en-US" smtClean="0"/>
              <a:t>2/2/2022</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1C1A3C3-40BE-41F9-B32F-F0FC866E1AD6}" type="slidenum">
              <a:rPr lang="en-US" smtClean="0"/>
              <a:t>‹#›</a:t>
            </a:fld>
            <a:endParaRPr lang="en-US"/>
          </a:p>
        </p:txBody>
      </p:sp>
    </p:spTree>
    <p:extLst>
      <p:ext uri="{BB962C8B-B14F-4D97-AF65-F5344CB8AC3E}">
        <p14:creationId xmlns:p14="http://schemas.microsoft.com/office/powerpoint/2010/main" val="23286055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F0FA98-2EE8-734A-95BB-A4637DCAD5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655A45B-F495-F641-AA7A-36292C3CC9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89227B26-65C5-5A4B-AAEC-70B3B5201C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535364148"/>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 id="2147483709" r:id="rId31"/>
    <p:sldLayoutId id="2147483710" r:id="rId32"/>
    <p:sldLayoutId id="2147483711" r:id="rId33"/>
    <p:sldLayoutId id="2147483712" r:id="rId34"/>
    <p:sldLayoutId id="2147483713" r:id="rId35"/>
    <p:sldLayoutId id="2147483714" r:id="rId36"/>
    <p:sldLayoutId id="2147483715" r:id="rId37"/>
    <p:sldLayoutId id="2147483716" r:id="rId38"/>
    <p:sldLayoutId id="2147483717" r:id="rId39"/>
    <p:sldLayoutId id="2147483718" r:id="rId40"/>
    <p:sldLayoutId id="2147483719" r:id="rId41"/>
    <p:sldLayoutId id="2147483720" r:id="rId42"/>
    <p:sldLayoutId id="2147483721" r:id="rId43"/>
    <p:sldLayoutId id="2147483722" r:id="rId44"/>
    <p:sldLayoutId id="2147483723" r:id="rId45"/>
    <p:sldLayoutId id="2147483724" r:id="rId46"/>
    <p:sldLayoutId id="2147483725" r:id="rId47"/>
    <p:sldLayoutId id="2147483726" r:id="rId48"/>
    <p:sldLayoutId id="2147483727" r:id="rId49"/>
    <p:sldLayoutId id="2147483728" r:id="rId50"/>
    <p:sldLayoutId id="2147483729" r:id="rId51"/>
    <p:sldLayoutId id="2147483730" r:id="rId52"/>
    <p:sldLayoutId id="2147483731" r:id="rId53"/>
    <p:sldLayoutId id="2147483732" r:id="rId54"/>
    <p:sldLayoutId id="2147483733" r:id="rId55"/>
    <p:sldLayoutId id="2147483734" r:id="rId56"/>
    <p:sldLayoutId id="2147483735" r:id="rId57"/>
    <p:sldLayoutId id="2147483736" r:id="rId58"/>
    <p:sldLayoutId id="2147483737" r:id="rId59"/>
    <p:sldLayoutId id="2147483738" r:id="rId60"/>
    <p:sldLayoutId id="2147483739" r:id="rId61"/>
    <p:sldLayoutId id="2147483740" r:id="rId62"/>
    <p:sldLayoutId id="2147483741" r:id="rId63"/>
    <p:sldLayoutId id="2147483742" r:id="rId64"/>
  </p:sldLayoutIdLst>
  <p:txStyles>
    <p:titleStyle>
      <a:lvl1pPr algn="l" defTabSz="914400" rtl="0" eaLnBrk="1" latinLnBrk="0" hangingPunct="1">
        <a:lnSpc>
          <a:spcPct val="90000"/>
        </a:lnSpc>
        <a:spcBef>
          <a:spcPct val="0"/>
        </a:spcBef>
        <a:buNone/>
        <a:defRPr sz="4400" b="1" i="0" kern="1200" spc="-150">
          <a:solidFill>
            <a:schemeClr val="tx2"/>
          </a:solidFill>
          <a:latin typeface="+mj-lt"/>
          <a:ea typeface="+mj-ea"/>
          <a:cs typeface="Gill Sans" panose="020B0502020104020203" pitchFamily="34" charset="-79"/>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8">
          <p15:clr>
            <a:srgbClr val="F26B43"/>
          </p15:clr>
        </p15:guide>
        <p15:guide id="2" orient="horz" pos="404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2.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8.jpg"/><Relationship Id="rId7" Type="http://schemas.microsoft.com/office/2007/relationships/hdphoto" Target="../media/hdphoto2.wdp"/><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44.png"/><Relationship Id="rId5" Type="http://schemas.microsoft.com/office/2007/relationships/hdphoto" Target="../media/hdphoto1.wdp"/><Relationship Id="rId10" Type="http://schemas.openxmlformats.org/officeDocument/2006/relationships/image" Target="../media/image47.png"/><Relationship Id="rId4" Type="http://schemas.openxmlformats.org/officeDocument/2006/relationships/image" Target="../media/image43.png"/><Relationship Id="rId9" Type="http://schemas.openxmlformats.org/officeDocument/2006/relationships/image" Target="../media/image4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ideo" Target="https://www.youtube.com/embed/uBh9iZ2oYqE?feature=oembed" TargetMode="External"/><Relationship Id="rId5" Type="http://schemas.openxmlformats.org/officeDocument/2006/relationships/image" Target="../media/image9.pn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8.jp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hyperlink" Target="http://www.eforcepei.ca/"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5" name="Picture 4" descr="A person using a cell phone&#10;&#10;Description automatically generated with medium confidence">
            <a:extLst>
              <a:ext uri="{FF2B5EF4-FFF2-40B4-BE49-F238E27FC236}">
                <a16:creationId xmlns:a16="http://schemas.microsoft.com/office/drawing/2014/main" id="{59A5D366-BDCD-4761-A29B-21881A691F59}"/>
              </a:ext>
            </a:extLst>
          </p:cNvPr>
          <p:cNvPicPr>
            <a:picLocks noChangeAspect="1"/>
          </p:cNvPicPr>
          <p:nvPr/>
        </p:nvPicPr>
        <p:blipFill rotWithShape="1">
          <a:blip r:embed="rId3"/>
          <a:srcRect t="29313" b="13936"/>
          <a:stretch/>
        </p:blipFill>
        <p:spPr>
          <a:xfrm>
            <a:off x="20" y="4288"/>
            <a:ext cx="12191980" cy="4618512"/>
          </a:xfrm>
          <a:prstGeom prst="rect">
            <a:avLst/>
          </a:prstGeom>
          <a:noFill/>
        </p:spPr>
      </p:pic>
      <p:sp>
        <p:nvSpPr>
          <p:cNvPr id="2" name="Title 1">
            <a:extLst>
              <a:ext uri="{FF2B5EF4-FFF2-40B4-BE49-F238E27FC236}">
                <a16:creationId xmlns:a16="http://schemas.microsoft.com/office/drawing/2014/main" id="{83823991-6F5F-45D3-883F-8179BE10396D}"/>
              </a:ext>
            </a:extLst>
          </p:cNvPr>
          <p:cNvSpPr>
            <a:spLocks noGrp="1"/>
          </p:cNvSpPr>
          <p:nvPr>
            <p:ph type="title"/>
          </p:nvPr>
        </p:nvSpPr>
        <p:spPr>
          <a:xfrm>
            <a:off x="828675" y="5097302"/>
            <a:ext cx="9575801" cy="891250"/>
          </a:xfrm>
          <a:prstGeom prst="rect">
            <a:avLst/>
          </a:prstGeom>
        </p:spPr>
        <p:txBody>
          <a:bodyPr anchor="t">
            <a:normAutofit/>
          </a:bodyPr>
          <a:lstStyle/>
          <a:p>
            <a:r>
              <a:rPr lang="en-US" dirty="0"/>
              <a:t>ONLINE SKILLS TRAINING</a:t>
            </a:r>
          </a:p>
        </p:txBody>
      </p:sp>
      <p:pic>
        <p:nvPicPr>
          <p:cNvPr id="8" name="Picture 7" descr="A person holding a book&#10;&#10;Description automatically generated with low confidence">
            <a:extLst>
              <a:ext uri="{FF2B5EF4-FFF2-40B4-BE49-F238E27FC236}">
                <a16:creationId xmlns:a16="http://schemas.microsoft.com/office/drawing/2014/main" id="{6F7E260E-7EE1-4E49-8202-2A05AFE30C91}"/>
              </a:ext>
            </a:extLst>
          </p:cNvPr>
          <p:cNvPicPr>
            <a:picLocks noChangeAspect="1"/>
          </p:cNvPicPr>
          <p:nvPr/>
        </p:nvPicPr>
        <p:blipFill>
          <a:blip r:embed="rId4"/>
          <a:stretch>
            <a:fillRect/>
          </a:stretch>
        </p:blipFill>
        <p:spPr>
          <a:xfrm>
            <a:off x="20" y="-52729"/>
            <a:ext cx="12191980" cy="4675529"/>
          </a:xfrm>
          <a:prstGeom prst="rect">
            <a:avLst/>
          </a:prstGeom>
        </p:spPr>
      </p:pic>
      <p:pic>
        <p:nvPicPr>
          <p:cNvPr id="10" name="Picture 9" descr="Logo&#10;&#10;Description automatically generated">
            <a:extLst>
              <a:ext uri="{FF2B5EF4-FFF2-40B4-BE49-F238E27FC236}">
                <a16:creationId xmlns:a16="http://schemas.microsoft.com/office/drawing/2014/main" id="{D588EDBB-0FE7-421B-A0AE-62BE9814A641}"/>
              </a:ext>
            </a:extLst>
          </p:cNvPr>
          <p:cNvPicPr>
            <a:picLocks noChangeAspect="1"/>
          </p:cNvPicPr>
          <p:nvPr/>
        </p:nvPicPr>
        <p:blipFill>
          <a:blip r:embed="rId5"/>
          <a:stretch>
            <a:fillRect/>
          </a:stretch>
        </p:blipFill>
        <p:spPr>
          <a:xfrm>
            <a:off x="-104755" y="3142319"/>
            <a:ext cx="9473203" cy="1578867"/>
          </a:xfrm>
          <a:prstGeom prst="rect">
            <a:avLst/>
          </a:prstGeom>
          <a:noFill/>
        </p:spPr>
      </p:pic>
    </p:spTree>
    <p:extLst>
      <p:ext uri="{BB962C8B-B14F-4D97-AF65-F5344CB8AC3E}">
        <p14:creationId xmlns:p14="http://schemas.microsoft.com/office/powerpoint/2010/main" val="786046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3E04C32F-89D5-4392-B465-0C8FB84C8BB6}"/>
              </a:ext>
            </a:extLst>
          </p:cNvPr>
          <p:cNvCxnSpPr/>
          <p:nvPr/>
        </p:nvCxnSpPr>
        <p:spPr>
          <a:xfrm flipV="1">
            <a:off x="8563428" y="2158997"/>
            <a:ext cx="4397828" cy="4971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Isosceles Triangle 17">
            <a:extLst>
              <a:ext uri="{FF2B5EF4-FFF2-40B4-BE49-F238E27FC236}">
                <a16:creationId xmlns:a16="http://schemas.microsoft.com/office/drawing/2014/main" id="{183244FD-D2C0-47C8-A848-4C3DC6FD7338}"/>
              </a:ext>
            </a:extLst>
          </p:cNvPr>
          <p:cNvSpPr/>
          <p:nvPr/>
        </p:nvSpPr>
        <p:spPr>
          <a:xfrm>
            <a:off x="9898742" y="-1814286"/>
            <a:ext cx="4296229" cy="8701311"/>
          </a:xfrm>
          <a:prstGeom prst="triangle">
            <a:avLst/>
          </a:prstGeom>
          <a:solidFill>
            <a:srgbClr val="D9531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7499BF86-059B-4599-B293-AA17933D9233}"/>
              </a:ext>
            </a:extLst>
          </p:cNvPr>
          <p:cNvSpPr/>
          <p:nvPr/>
        </p:nvSpPr>
        <p:spPr>
          <a:xfrm>
            <a:off x="9521371" y="2431143"/>
            <a:ext cx="3149600" cy="4426857"/>
          </a:xfrm>
          <a:prstGeom prst="triangle">
            <a:avLst>
              <a:gd name="adj" fmla="val 95892"/>
            </a:avLst>
          </a:prstGeom>
          <a:solidFill>
            <a:srgbClr val="B7461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3EA9AFC7-E9E5-4D69-BDFE-E3E934EF4ED3}"/>
              </a:ext>
            </a:extLst>
          </p:cNvPr>
          <p:cNvSpPr/>
          <p:nvPr/>
        </p:nvSpPr>
        <p:spPr>
          <a:xfrm rot="10800000">
            <a:off x="9187542" y="0"/>
            <a:ext cx="3149600" cy="6858000"/>
          </a:xfrm>
          <a:prstGeom prst="triangle">
            <a:avLst>
              <a:gd name="adj" fmla="val 0"/>
            </a:avLst>
          </a:prstGeom>
          <a:solidFill>
            <a:srgbClr val="B74619">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042090A-E92E-4911-9012-D06F915DEE90}"/>
              </a:ext>
            </a:extLst>
          </p:cNvPr>
          <p:cNvSpPr/>
          <p:nvPr/>
        </p:nvSpPr>
        <p:spPr>
          <a:xfrm>
            <a:off x="10443029" y="2431141"/>
            <a:ext cx="2561770" cy="4426857"/>
          </a:xfrm>
          <a:prstGeom prst="triangle">
            <a:avLst>
              <a:gd name="adj" fmla="val 95892"/>
            </a:avLst>
          </a:prstGeom>
          <a:solidFill>
            <a:srgbClr val="D9531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678BF21A-A633-42D3-84D6-334B9F0B3467}"/>
              </a:ext>
            </a:extLst>
          </p:cNvPr>
          <p:cNvSpPr/>
          <p:nvPr/>
        </p:nvSpPr>
        <p:spPr>
          <a:xfrm rot="10800000">
            <a:off x="10762342" y="-4"/>
            <a:ext cx="2561770" cy="6857999"/>
          </a:xfrm>
          <a:prstGeom prst="triangle">
            <a:avLst>
              <a:gd name="adj" fmla="val 38101"/>
            </a:avLst>
          </a:prstGeom>
          <a:solidFill>
            <a:srgbClr val="D9531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531E"/>
              </a:solidFill>
            </a:endParaRPr>
          </a:p>
        </p:txBody>
      </p:sp>
      <p:pic>
        <p:nvPicPr>
          <p:cNvPr id="27" name="Picture 26" descr="A picture containing clipart&#10;&#10;Description automatically generated">
            <a:extLst>
              <a:ext uri="{FF2B5EF4-FFF2-40B4-BE49-F238E27FC236}">
                <a16:creationId xmlns:a16="http://schemas.microsoft.com/office/drawing/2014/main" id="{DD270A1A-DEC5-4438-AA16-A01162A14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69560"/>
            <a:ext cx="3530607" cy="588435"/>
          </a:xfrm>
          <a:prstGeom prst="rect">
            <a:avLst/>
          </a:prstGeom>
        </p:spPr>
      </p:pic>
      <p:sp>
        <p:nvSpPr>
          <p:cNvPr id="4" name="TextBox 3">
            <a:extLst>
              <a:ext uri="{FF2B5EF4-FFF2-40B4-BE49-F238E27FC236}">
                <a16:creationId xmlns:a16="http://schemas.microsoft.com/office/drawing/2014/main" id="{0321ACA0-65B5-4836-9972-10715BD386DF}"/>
              </a:ext>
            </a:extLst>
          </p:cNvPr>
          <p:cNvSpPr txBox="1"/>
          <p:nvPr/>
        </p:nvSpPr>
        <p:spPr>
          <a:xfrm>
            <a:off x="393201" y="337331"/>
            <a:ext cx="4401591"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r>
              <a:rPr lang="en-US" dirty="0">
                <a:solidFill>
                  <a:srgbClr val="D9531E"/>
                </a:solidFill>
              </a:rPr>
              <a:t>Sign-up in 3 Simple Steps</a:t>
            </a:r>
          </a:p>
        </p:txBody>
      </p:sp>
      <p:sp>
        <p:nvSpPr>
          <p:cNvPr id="2" name="TextBox 1">
            <a:extLst>
              <a:ext uri="{FF2B5EF4-FFF2-40B4-BE49-F238E27FC236}">
                <a16:creationId xmlns:a16="http://schemas.microsoft.com/office/drawing/2014/main" id="{6A647C17-21AD-4684-B364-FB6E6FFED035}"/>
              </a:ext>
            </a:extLst>
          </p:cNvPr>
          <p:cNvSpPr txBox="1"/>
          <p:nvPr/>
        </p:nvSpPr>
        <p:spPr>
          <a:xfrm>
            <a:off x="508000" y="922106"/>
            <a:ext cx="8325100" cy="400110"/>
          </a:xfrm>
          <a:prstGeom prst="rect">
            <a:avLst/>
          </a:prstGeom>
          <a:noFill/>
        </p:spPr>
        <p:txBody>
          <a:bodyPr wrap="none" rtlCol="0">
            <a:spAutoFit/>
          </a:bodyPr>
          <a:lstStyle/>
          <a:p>
            <a:pPr marL="457200" indent="-457200">
              <a:buAutoNum type="arabicParenR"/>
            </a:pPr>
            <a:r>
              <a:rPr lang="en-US" sz="2000" dirty="0">
                <a:solidFill>
                  <a:schemeClr val="bg1">
                    <a:lumMod val="50000"/>
                  </a:schemeClr>
                </a:solidFill>
              </a:rPr>
              <a:t>Click “Start Today” and complete BLUE form on www.eForcePEI.ca</a:t>
            </a:r>
          </a:p>
        </p:txBody>
      </p:sp>
      <p:pic>
        <p:nvPicPr>
          <p:cNvPr id="8" name="Picture 7">
            <a:extLst>
              <a:ext uri="{FF2B5EF4-FFF2-40B4-BE49-F238E27FC236}">
                <a16:creationId xmlns:a16="http://schemas.microsoft.com/office/drawing/2014/main" id="{FC72890B-72C5-4815-9409-1D6B8B947F82}"/>
              </a:ext>
            </a:extLst>
          </p:cNvPr>
          <p:cNvPicPr>
            <a:picLocks noChangeAspect="1"/>
          </p:cNvPicPr>
          <p:nvPr/>
        </p:nvPicPr>
        <p:blipFill rotWithShape="1">
          <a:blip r:embed="rId4"/>
          <a:srcRect l="51323" t="20741" r="13426" b="15239"/>
          <a:stretch/>
        </p:blipFill>
        <p:spPr>
          <a:xfrm>
            <a:off x="4720432" y="1740283"/>
            <a:ext cx="3411196" cy="38719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a:extLst>
              <a:ext uri="{FF2B5EF4-FFF2-40B4-BE49-F238E27FC236}">
                <a16:creationId xmlns:a16="http://schemas.microsoft.com/office/drawing/2014/main" id="{B354FE28-B57B-41D3-990A-D3D9BDF33875}"/>
              </a:ext>
            </a:extLst>
          </p:cNvPr>
          <p:cNvPicPr>
            <a:picLocks noChangeAspect="1"/>
          </p:cNvPicPr>
          <p:nvPr/>
        </p:nvPicPr>
        <p:blipFill rotWithShape="1">
          <a:blip r:embed="rId5"/>
          <a:srcRect l="12060" t="21502" r="52212" b="15113"/>
          <a:stretch/>
        </p:blipFill>
        <p:spPr>
          <a:xfrm>
            <a:off x="1008386" y="1740283"/>
            <a:ext cx="3434495" cy="38075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Arrow: Right 2">
            <a:extLst>
              <a:ext uri="{FF2B5EF4-FFF2-40B4-BE49-F238E27FC236}">
                <a16:creationId xmlns:a16="http://schemas.microsoft.com/office/drawing/2014/main" id="{0441C3BE-38D1-4B1D-BB2E-320300295B01}"/>
              </a:ext>
            </a:extLst>
          </p:cNvPr>
          <p:cNvSpPr/>
          <p:nvPr/>
        </p:nvSpPr>
        <p:spPr>
          <a:xfrm rot="8884922">
            <a:off x="7662782" y="1331196"/>
            <a:ext cx="1942092" cy="400109"/>
          </a:xfrm>
          <a:prstGeom prst="right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6431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84BC94C3-6F64-4CF2-A3D7-1DFF498518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54895EF-459F-4A3F-948F-ED43123E62B8}"/>
              </a:ext>
            </a:extLst>
          </p:cNvPr>
          <p:cNvPicPr>
            <a:picLocks noChangeAspect="1"/>
          </p:cNvPicPr>
          <p:nvPr/>
        </p:nvPicPr>
        <p:blipFill>
          <a:blip r:embed="rId3"/>
          <a:stretch>
            <a:fillRect/>
          </a:stretch>
        </p:blipFill>
        <p:spPr>
          <a:xfrm>
            <a:off x="1218862" y="896178"/>
            <a:ext cx="9754275" cy="5828179"/>
          </a:xfrm>
          <a:prstGeom prst="rect">
            <a:avLst/>
          </a:prstGeom>
        </p:spPr>
      </p:pic>
      <p:sp>
        <p:nvSpPr>
          <p:cNvPr id="20" name="TextBox 19">
            <a:extLst>
              <a:ext uri="{FF2B5EF4-FFF2-40B4-BE49-F238E27FC236}">
                <a16:creationId xmlns:a16="http://schemas.microsoft.com/office/drawing/2014/main" id="{243AB520-AEA0-4583-96D1-DC159EF50C7A}"/>
              </a:ext>
            </a:extLst>
          </p:cNvPr>
          <p:cNvSpPr txBox="1"/>
          <p:nvPr/>
        </p:nvSpPr>
        <p:spPr>
          <a:xfrm>
            <a:off x="1218862" y="311403"/>
            <a:ext cx="4401591"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r>
              <a:rPr lang="en-US" dirty="0">
                <a:solidFill>
                  <a:srgbClr val="D9531E"/>
                </a:solidFill>
              </a:rPr>
              <a:t>Email Confirmation</a:t>
            </a:r>
          </a:p>
        </p:txBody>
      </p:sp>
      <p:sp>
        <p:nvSpPr>
          <p:cNvPr id="5" name="Rectangle 4">
            <a:extLst>
              <a:ext uri="{FF2B5EF4-FFF2-40B4-BE49-F238E27FC236}">
                <a16:creationId xmlns:a16="http://schemas.microsoft.com/office/drawing/2014/main" id="{24444B05-6C7D-49E0-9307-F41044B6F33D}"/>
              </a:ext>
            </a:extLst>
          </p:cNvPr>
          <p:cNvSpPr/>
          <p:nvPr/>
        </p:nvSpPr>
        <p:spPr>
          <a:xfrm>
            <a:off x="3038622" y="3386796"/>
            <a:ext cx="7385538" cy="83351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Right 20">
            <a:extLst>
              <a:ext uri="{FF2B5EF4-FFF2-40B4-BE49-F238E27FC236}">
                <a16:creationId xmlns:a16="http://schemas.microsoft.com/office/drawing/2014/main" id="{5F0CE17A-1CCB-4F8D-8DC4-2F48BB14989D}"/>
              </a:ext>
            </a:extLst>
          </p:cNvPr>
          <p:cNvSpPr/>
          <p:nvPr/>
        </p:nvSpPr>
        <p:spPr>
          <a:xfrm rot="941412">
            <a:off x="820638" y="3056384"/>
            <a:ext cx="1942092" cy="223755"/>
          </a:xfrm>
          <a:prstGeom prst="right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462907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 name="Rectangle 4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51" name="Straight Connector 5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5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4" name="Isosceles Triangle 5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5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58" name="Isosceles Triangle 5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9" name="Isosceles Triangle 5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61" name="Rectangle 6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F4B1830-7A4C-45A8-B885-F0EAB5388FCE}"/>
              </a:ext>
            </a:extLst>
          </p:cNvPr>
          <p:cNvPicPr>
            <a:picLocks noChangeAspect="1"/>
          </p:cNvPicPr>
          <p:nvPr/>
        </p:nvPicPr>
        <p:blipFill>
          <a:blip r:embed="rId3"/>
          <a:stretch>
            <a:fillRect/>
          </a:stretch>
        </p:blipFill>
        <p:spPr>
          <a:xfrm>
            <a:off x="587689" y="618978"/>
            <a:ext cx="10933751" cy="5584874"/>
          </a:xfrm>
          <a:prstGeom prst="rect">
            <a:avLst/>
          </a:prstGeom>
        </p:spPr>
      </p:pic>
      <p:sp>
        <p:nvSpPr>
          <p:cNvPr id="4" name="Oval 3">
            <a:extLst>
              <a:ext uri="{FF2B5EF4-FFF2-40B4-BE49-F238E27FC236}">
                <a16:creationId xmlns:a16="http://schemas.microsoft.com/office/drawing/2014/main" id="{74BDEE19-E7BB-4452-9AEC-95E0AA0C10A1}"/>
              </a:ext>
            </a:extLst>
          </p:cNvPr>
          <p:cNvSpPr/>
          <p:nvPr/>
        </p:nvSpPr>
        <p:spPr>
          <a:xfrm>
            <a:off x="10177742" y="480060"/>
            <a:ext cx="1021276" cy="731520"/>
          </a:xfrm>
          <a:prstGeom prst="ellipse">
            <a:avLst/>
          </a:prstGeom>
          <a:noFill/>
          <a:ln w="698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F5E44A68-C8FC-4B22-BF4E-9C1F3D83BF53}"/>
              </a:ext>
            </a:extLst>
          </p:cNvPr>
          <p:cNvCxnSpPr>
            <a:cxnSpLocks/>
          </p:cNvCxnSpPr>
          <p:nvPr/>
        </p:nvCxnSpPr>
        <p:spPr>
          <a:xfrm flipH="1" flipV="1">
            <a:off x="11306306" y="1035799"/>
            <a:ext cx="839552" cy="541867"/>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109902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Graphical user interface, website&#10;&#10;Description automatically generated">
            <a:extLst>
              <a:ext uri="{FF2B5EF4-FFF2-40B4-BE49-F238E27FC236}">
                <a16:creationId xmlns:a16="http://schemas.microsoft.com/office/drawing/2014/main" id="{44D6F613-C097-4A33-B968-6792C5F13C15}"/>
              </a:ext>
            </a:extLst>
          </p:cNvPr>
          <p:cNvPicPr>
            <a:picLocks noChangeAspect="1"/>
          </p:cNvPicPr>
          <p:nvPr/>
        </p:nvPicPr>
        <p:blipFill rotWithShape="1">
          <a:blip r:embed="rId3">
            <a:extLst>
              <a:ext uri="{28A0092B-C50C-407E-A947-70E740481C1C}">
                <a14:useLocalDpi xmlns:a14="http://schemas.microsoft.com/office/drawing/2010/main" val="0"/>
              </a:ext>
            </a:extLst>
          </a:blip>
          <a:srcRect r="1" b="1062"/>
          <a:stretch/>
        </p:blipFill>
        <p:spPr>
          <a:xfrm>
            <a:off x="568452" y="571500"/>
            <a:ext cx="11055096" cy="5715000"/>
          </a:xfrm>
          <a:prstGeom prst="rect">
            <a:avLst/>
          </a:prstGeom>
        </p:spPr>
      </p:pic>
      <p:sp>
        <p:nvSpPr>
          <p:cNvPr id="2" name="TextBox 1">
            <a:extLst>
              <a:ext uri="{FF2B5EF4-FFF2-40B4-BE49-F238E27FC236}">
                <a16:creationId xmlns:a16="http://schemas.microsoft.com/office/drawing/2014/main" id="{7F601B33-ECD8-4BB5-B6D2-0EE38F4A9A4A}"/>
              </a:ext>
            </a:extLst>
          </p:cNvPr>
          <p:cNvSpPr txBox="1"/>
          <p:nvPr/>
        </p:nvSpPr>
        <p:spPr>
          <a:xfrm>
            <a:off x="2994991" y="4518991"/>
            <a:ext cx="4763558" cy="1200329"/>
          </a:xfrm>
          <a:prstGeom prst="rect">
            <a:avLst/>
          </a:prstGeom>
          <a:noFill/>
        </p:spPr>
        <p:txBody>
          <a:bodyPr wrap="square" rtlCol="0">
            <a:spAutoFit/>
          </a:bodyPr>
          <a:lstStyle/>
          <a:p>
            <a:r>
              <a:rPr lang="en-US" b="1" dirty="0">
                <a:solidFill>
                  <a:srgbClr val="92D050"/>
                </a:solidFill>
              </a:rPr>
              <a:t>Enter your postal code to provide demographic information (Leave Employer Name Blank) and hit “NEXT” and then “CONTINUE” or CLOSE BOX</a:t>
            </a:r>
          </a:p>
        </p:txBody>
      </p:sp>
      <p:pic>
        <p:nvPicPr>
          <p:cNvPr id="20" name="Picture 19">
            <a:extLst>
              <a:ext uri="{FF2B5EF4-FFF2-40B4-BE49-F238E27FC236}">
                <a16:creationId xmlns:a16="http://schemas.microsoft.com/office/drawing/2014/main" id="{3ECAC6B4-1FA7-45BD-8087-8F8ACF2909A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96731" y="844062"/>
            <a:ext cx="11055096" cy="5542345"/>
          </a:xfrm>
          <a:prstGeom prst="rect">
            <a:avLst/>
          </a:prstGeom>
        </p:spPr>
      </p:pic>
    </p:spTree>
    <p:extLst>
      <p:ext uri="{BB962C8B-B14F-4D97-AF65-F5344CB8AC3E}">
        <p14:creationId xmlns:p14="http://schemas.microsoft.com/office/powerpoint/2010/main" val="2517138829"/>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6" name="TextBox 5">
            <a:extLst>
              <a:ext uri="{FF2B5EF4-FFF2-40B4-BE49-F238E27FC236}">
                <a16:creationId xmlns:a16="http://schemas.microsoft.com/office/drawing/2014/main" id="{F44804FB-59FC-407E-9DCB-013F396FF9BA}"/>
              </a:ext>
            </a:extLst>
          </p:cNvPr>
          <p:cNvSpPr txBox="1"/>
          <p:nvPr/>
        </p:nvSpPr>
        <p:spPr>
          <a:xfrm>
            <a:off x="549197" y="480060"/>
            <a:ext cx="10914257" cy="1200329"/>
          </a:xfrm>
          <a:prstGeom prst="rect">
            <a:avLst/>
          </a:prstGeom>
          <a:solidFill>
            <a:schemeClr val="bg1"/>
          </a:solidFill>
        </p:spPr>
        <p:txBody>
          <a:bodyPr wrap="square" rtlCol="0">
            <a:spAutoFit/>
          </a:bodyPr>
          <a:lstStyle/>
          <a:p>
            <a:r>
              <a:rPr lang="en-US" sz="3600" b="1" dirty="0">
                <a:solidFill>
                  <a:srgbClr val="D9531E"/>
                </a:solidFill>
                <a:latin typeface="Arial Rounded MT Bold" panose="020F0704030504030204" pitchFamily="34" charset="0"/>
              </a:rPr>
              <a:t>PUBLIC LEARNING NETWORK &amp; PRIVATE LEARNING NETWORK</a:t>
            </a:r>
          </a:p>
        </p:txBody>
      </p:sp>
      <p:pic>
        <p:nvPicPr>
          <p:cNvPr id="4" name="Picture 3">
            <a:extLst>
              <a:ext uri="{FF2B5EF4-FFF2-40B4-BE49-F238E27FC236}">
                <a16:creationId xmlns:a16="http://schemas.microsoft.com/office/drawing/2014/main" id="{E6157EA9-8DD1-48B7-8C9B-6F37DC1E3F50}"/>
              </a:ext>
            </a:extLst>
          </p:cNvPr>
          <p:cNvPicPr>
            <a:picLocks noChangeAspect="1"/>
          </p:cNvPicPr>
          <p:nvPr/>
        </p:nvPicPr>
        <p:blipFill>
          <a:blip r:embed="rId3"/>
          <a:stretch>
            <a:fillRect/>
          </a:stretch>
        </p:blipFill>
        <p:spPr>
          <a:xfrm>
            <a:off x="1802230" y="2080776"/>
            <a:ext cx="8305904" cy="3440585"/>
          </a:xfrm>
          <a:prstGeom prst="rect">
            <a:avLst/>
          </a:prstGeom>
        </p:spPr>
      </p:pic>
      <p:sp>
        <p:nvSpPr>
          <p:cNvPr id="22" name="Oval 21">
            <a:extLst>
              <a:ext uri="{FF2B5EF4-FFF2-40B4-BE49-F238E27FC236}">
                <a16:creationId xmlns:a16="http://schemas.microsoft.com/office/drawing/2014/main" id="{ED30AAA1-6999-4C45-9F4A-F859212CA6EE}"/>
              </a:ext>
            </a:extLst>
          </p:cNvPr>
          <p:cNvSpPr/>
          <p:nvPr/>
        </p:nvSpPr>
        <p:spPr>
          <a:xfrm>
            <a:off x="2797183" y="1801359"/>
            <a:ext cx="1016533" cy="718179"/>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17188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6" name="TextBox 5">
            <a:extLst>
              <a:ext uri="{FF2B5EF4-FFF2-40B4-BE49-F238E27FC236}">
                <a16:creationId xmlns:a16="http://schemas.microsoft.com/office/drawing/2014/main" id="{F44804FB-59FC-407E-9DCB-013F396FF9BA}"/>
              </a:ext>
            </a:extLst>
          </p:cNvPr>
          <p:cNvSpPr txBox="1"/>
          <p:nvPr/>
        </p:nvSpPr>
        <p:spPr>
          <a:xfrm>
            <a:off x="549197" y="480060"/>
            <a:ext cx="10914257" cy="1200329"/>
          </a:xfrm>
          <a:prstGeom prst="rect">
            <a:avLst/>
          </a:prstGeom>
          <a:solidFill>
            <a:schemeClr val="bg1"/>
          </a:solidFill>
        </p:spPr>
        <p:txBody>
          <a:bodyPr wrap="square" rtlCol="0">
            <a:spAutoFit/>
          </a:bodyPr>
          <a:lstStyle/>
          <a:p>
            <a:r>
              <a:rPr lang="en-US" sz="3600" b="1" dirty="0">
                <a:solidFill>
                  <a:srgbClr val="D9531E"/>
                </a:solidFill>
                <a:latin typeface="Arial Rounded MT Bold" panose="020F0704030504030204" pitchFamily="34" charset="0"/>
              </a:rPr>
              <a:t>PUBLIC LEARNING NETWORK &amp; PRIVATE LEARNING NETWORK Cont’d</a:t>
            </a:r>
          </a:p>
        </p:txBody>
      </p:sp>
      <p:pic>
        <p:nvPicPr>
          <p:cNvPr id="3" name="Picture 2">
            <a:extLst>
              <a:ext uri="{FF2B5EF4-FFF2-40B4-BE49-F238E27FC236}">
                <a16:creationId xmlns:a16="http://schemas.microsoft.com/office/drawing/2014/main" id="{B604C192-C135-4095-9653-C8CD4A63E73D}"/>
              </a:ext>
            </a:extLst>
          </p:cNvPr>
          <p:cNvPicPr>
            <a:picLocks noChangeAspect="1"/>
          </p:cNvPicPr>
          <p:nvPr/>
        </p:nvPicPr>
        <p:blipFill>
          <a:blip r:embed="rId3"/>
          <a:stretch>
            <a:fillRect/>
          </a:stretch>
        </p:blipFill>
        <p:spPr>
          <a:xfrm>
            <a:off x="601757" y="2584735"/>
            <a:ext cx="10914257" cy="2639198"/>
          </a:xfrm>
          <a:prstGeom prst="rect">
            <a:avLst/>
          </a:prstGeom>
        </p:spPr>
      </p:pic>
      <p:sp>
        <p:nvSpPr>
          <p:cNvPr id="22" name="Oval 21">
            <a:extLst>
              <a:ext uri="{FF2B5EF4-FFF2-40B4-BE49-F238E27FC236}">
                <a16:creationId xmlns:a16="http://schemas.microsoft.com/office/drawing/2014/main" id="{ED30AAA1-6999-4C45-9F4A-F859212CA6EE}"/>
              </a:ext>
            </a:extLst>
          </p:cNvPr>
          <p:cNvSpPr/>
          <p:nvPr/>
        </p:nvSpPr>
        <p:spPr>
          <a:xfrm>
            <a:off x="598583" y="2482221"/>
            <a:ext cx="1958357" cy="718179"/>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3121142"/>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3E04C32F-89D5-4392-B465-0C8FB84C8BB6}"/>
              </a:ext>
            </a:extLst>
          </p:cNvPr>
          <p:cNvCxnSpPr/>
          <p:nvPr/>
        </p:nvCxnSpPr>
        <p:spPr>
          <a:xfrm flipV="1">
            <a:off x="8563428" y="2158997"/>
            <a:ext cx="4397828" cy="4971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Isosceles Triangle 17">
            <a:extLst>
              <a:ext uri="{FF2B5EF4-FFF2-40B4-BE49-F238E27FC236}">
                <a16:creationId xmlns:a16="http://schemas.microsoft.com/office/drawing/2014/main" id="{183244FD-D2C0-47C8-A848-4C3DC6FD7338}"/>
              </a:ext>
            </a:extLst>
          </p:cNvPr>
          <p:cNvSpPr/>
          <p:nvPr/>
        </p:nvSpPr>
        <p:spPr>
          <a:xfrm>
            <a:off x="9898742" y="-1814286"/>
            <a:ext cx="4296229" cy="8701311"/>
          </a:xfrm>
          <a:prstGeom prst="triangle">
            <a:avLst/>
          </a:prstGeom>
          <a:solidFill>
            <a:srgbClr val="A5D17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CBA42"/>
              </a:solidFill>
            </a:endParaRPr>
          </a:p>
        </p:txBody>
      </p:sp>
      <p:sp>
        <p:nvSpPr>
          <p:cNvPr id="14" name="Isosceles Triangle 13">
            <a:extLst>
              <a:ext uri="{FF2B5EF4-FFF2-40B4-BE49-F238E27FC236}">
                <a16:creationId xmlns:a16="http://schemas.microsoft.com/office/drawing/2014/main" id="{7499BF86-059B-4599-B293-AA17933D9233}"/>
              </a:ext>
            </a:extLst>
          </p:cNvPr>
          <p:cNvSpPr/>
          <p:nvPr/>
        </p:nvSpPr>
        <p:spPr>
          <a:xfrm>
            <a:off x="9521371" y="2431143"/>
            <a:ext cx="3149600" cy="4426857"/>
          </a:xfrm>
          <a:prstGeom prst="triangle">
            <a:avLst>
              <a:gd name="adj" fmla="val 95892"/>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3EA9AFC7-E9E5-4D69-BDFE-E3E934EF4ED3}"/>
              </a:ext>
            </a:extLst>
          </p:cNvPr>
          <p:cNvSpPr/>
          <p:nvPr/>
        </p:nvSpPr>
        <p:spPr>
          <a:xfrm rot="10800000">
            <a:off x="9187542" y="0"/>
            <a:ext cx="3149600" cy="6858000"/>
          </a:xfrm>
          <a:prstGeom prst="triangle">
            <a:avLst>
              <a:gd name="adj" fmla="val 0"/>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042090A-E92E-4911-9012-D06F915DEE90}"/>
              </a:ext>
            </a:extLst>
          </p:cNvPr>
          <p:cNvSpPr/>
          <p:nvPr/>
        </p:nvSpPr>
        <p:spPr>
          <a:xfrm>
            <a:off x="10443029" y="2431141"/>
            <a:ext cx="2561770" cy="4426857"/>
          </a:xfrm>
          <a:prstGeom prst="triangle">
            <a:avLst>
              <a:gd name="adj" fmla="val 95892"/>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678BF21A-A633-42D3-84D6-334B9F0B3467}"/>
              </a:ext>
            </a:extLst>
          </p:cNvPr>
          <p:cNvSpPr/>
          <p:nvPr/>
        </p:nvSpPr>
        <p:spPr>
          <a:xfrm rot="10800000">
            <a:off x="10762342" y="-4"/>
            <a:ext cx="2561770" cy="6857999"/>
          </a:xfrm>
          <a:prstGeom prst="triangle">
            <a:avLst>
              <a:gd name="adj" fmla="val 38101"/>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25CECAB-2C4C-42C8-B537-887A2B2CB5DE}"/>
              </a:ext>
            </a:extLst>
          </p:cNvPr>
          <p:cNvSpPr txBox="1"/>
          <p:nvPr/>
        </p:nvSpPr>
        <p:spPr>
          <a:xfrm>
            <a:off x="251791" y="209013"/>
            <a:ext cx="8241226" cy="1077218"/>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r>
              <a:rPr lang="en-US" dirty="0">
                <a:solidFill>
                  <a:srgbClr val="D9531E"/>
                </a:solidFill>
                <a:latin typeface="Arial Rounded MT Bold" panose="020F0704030504030204" pitchFamily="34" charset="0"/>
              </a:rPr>
              <a:t>ADDING COURSES TO YOUR PRIVATE LEARNING NETWORK</a:t>
            </a:r>
          </a:p>
        </p:txBody>
      </p:sp>
      <p:cxnSp>
        <p:nvCxnSpPr>
          <p:cNvPr id="6" name="Straight Arrow Connector 5">
            <a:extLst>
              <a:ext uri="{FF2B5EF4-FFF2-40B4-BE49-F238E27FC236}">
                <a16:creationId xmlns:a16="http://schemas.microsoft.com/office/drawing/2014/main" id="{9A4EC209-7E50-459D-8A7F-43CB5EEC0F65}"/>
              </a:ext>
            </a:extLst>
          </p:cNvPr>
          <p:cNvCxnSpPr/>
          <p:nvPr/>
        </p:nvCxnSpPr>
        <p:spPr>
          <a:xfrm flipH="1">
            <a:off x="6687456" y="2536369"/>
            <a:ext cx="1371600" cy="822960"/>
          </a:xfrm>
          <a:prstGeom prst="straightConnector1">
            <a:avLst/>
          </a:prstGeom>
          <a:ln w="69850">
            <a:tailEnd type="triangle"/>
          </a:ln>
        </p:spPr>
        <p:style>
          <a:lnRef idx="2">
            <a:schemeClr val="accent5"/>
          </a:lnRef>
          <a:fillRef idx="0">
            <a:schemeClr val="accent5"/>
          </a:fillRef>
          <a:effectRef idx="1">
            <a:schemeClr val="accent5"/>
          </a:effectRef>
          <a:fontRef idx="minor">
            <a:schemeClr val="tx1"/>
          </a:fontRef>
        </p:style>
      </p:cxnSp>
      <p:pic>
        <p:nvPicPr>
          <p:cNvPr id="4" name="Picture 3">
            <a:extLst>
              <a:ext uri="{FF2B5EF4-FFF2-40B4-BE49-F238E27FC236}">
                <a16:creationId xmlns:a16="http://schemas.microsoft.com/office/drawing/2014/main" id="{52B4206C-85DD-4D6C-B57E-57BB517CC05E}"/>
              </a:ext>
            </a:extLst>
          </p:cNvPr>
          <p:cNvPicPr>
            <a:picLocks noChangeAspect="1"/>
          </p:cNvPicPr>
          <p:nvPr/>
        </p:nvPicPr>
        <p:blipFill>
          <a:blip r:embed="rId3"/>
          <a:stretch>
            <a:fillRect/>
          </a:stretch>
        </p:blipFill>
        <p:spPr>
          <a:xfrm>
            <a:off x="1465153" y="1530553"/>
            <a:ext cx="5082836" cy="3813381"/>
          </a:xfrm>
          <a:prstGeom prst="rect">
            <a:avLst/>
          </a:prstGeom>
        </p:spPr>
      </p:pic>
      <p:sp>
        <p:nvSpPr>
          <p:cNvPr id="21" name="TextBox 20">
            <a:extLst>
              <a:ext uri="{FF2B5EF4-FFF2-40B4-BE49-F238E27FC236}">
                <a16:creationId xmlns:a16="http://schemas.microsoft.com/office/drawing/2014/main" id="{0C1E6D59-31E4-477B-876A-93016AE93D7C}"/>
              </a:ext>
            </a:extLst>
          </p:cNvPr>
          <p:cNvSpPr txBox="1"/>
          <p:nvPr/>
        </p:nvSpPr>
        <p:spPr>
          <a:xfrm>
            <a:off x="583460" y="5343934"/>
            <a:ext cx="8241226" cy="1569660"/>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r>
              <a:rPr lang="en-US" dirty="0">
                <a:solidFill>
                  <a:srgbClr val="D9531E"/>
                </a:solidFill>
                <a:latin typeface="Arial Rounded MT Bold" panose="020F0704030504030204" pitchFamily="34" charset="0"/>
              </a:rPr>
              <a:t>Choose the courses you would like on your learning network and email request to support@coursepark.com</a:t>
            </a:r>
          </a:p>
        </p:txBody>
      </p:sp>
    </p:spTree>
    <p:extLst>
      <p:ext uri="{BB962C8B-B14F-4D97-AF65-F5344CB8AC3E}">
        <p14:creationId xmlns:p14="http://schemas.microsoft.com/office/powerpoint/2010/main" val="231654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ADDING MEMBERS</a:t>
            </a:r>
          </a:p>
        </p:txBody>
      </p:sp>
      <p:sp>
        <p:nvSpPr>
          <p:cNvPr id="4" name="Arrow: Right 3">
            <a:extLst>
              <a:ext uri="{FF2B5EF4-FFF2-40B4-BE49-F238E27FC236}">
                <a16:creationId xmlns:a16="http://schemas.microsoft.com/office/drawing/2014/main" id="{1628CB49-16D1-47B7-90EA-D0EB650B8BD4}"/>
              </a:ext>
            </a:extLst>
          </p:cNvPr>
          <p:cNvSpPr/>
          <p:nvPr/>
        </p:nvSpPr>
        <p:spPr>
          <a:xfrm>
            <a:off x="1070505" y="4192868"/>
            <a:ext cx="1507066" cy="500062"/>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9E58B23-0C11-4DE5-9DD0-705F815BA076}"/>
              </a:ext>
            </a:extLst>
          </p:cNvPr>
          <p:cNvPicPr>
            <a:picLocks noChangeAspect="1"/>
          </p:cNvPicPr>
          <p:nvPr/>
        </p:nvPicPr>
        <p:blipFill>
          <a:blip r:embed="rId3"/>
          <a:stretch>
            <a:fillRect/>
          </a:stretch>
        </p:blipFill>
        <p:spPr>
          <a:xfrm>
            <a:off x="2654083" y="1213591"/>
            <a:ext cx="6824787" cy="5126913"/>
          </a:xfrm>
          <a:prstGeom prst="rect">
            <a:avLst/>
          </a:prstGeom>
        </p:spPr>
      </p:pic>
    </p:spTree>
    <p:extLst>
      <p:ext uri="{BB962C8B-B14F-4D97-AF65-F5344CB8AC3E}">
        <p14:creationId xmlns:p14="http://schemas.microsoft.com/office/powerpoint/2010/main" val="2217372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9EF3FA5-B39B-4608-9757-5CE1CCE149DB}"/>
              </a:ext>
            </a:extLst>
          </p:cNvPr>
          <p:cNvPicPr>
            <a:picLocks noChangeAspect="1"/>
          </p:cNvPicPr>
          <p:nvPr/>
        </p:nvPicPr>
        <p:blipFill>
          <a:blip r:embed="rId3"/>
          <a:stretch>
            <a:fillRect/>
          </a:stretch>
        </p:blipFill>
        <p:spPr>
          <a:xfrm>
            <a:off x="2577571" y="1175059"/>
            <a:ext cx="7316016" cy="5184203"/>
          </a:xfrm>
          <a:prstGeom prst="rect">
            <a:avLst/>
          </a:prstGeom>
        </p:spPr>
      </p:pic>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MEMBERS – Invite Others</a:t>
            </a:r>
          </a:p>
        </p:txBody>
      </p:sp>
      <p:sp>
        <p:nvSpPr>
          <p:cNvPr id="4" name="Arrow: Right 3">
            <a:extLst>
              <a:ext uri="{FF2B5EF4-FFF2-40B4-BE49-F238E27FC236}">
                <a16:creationId xmlns:a16="http://schemas.microsoft.com/office/drawing/2014/main" id="{1628CB49-16D1-47B7-90EA-D0EB650B8BD4}"/>
              </a:ext>
            </a:extLst>
          </p:cNvPr>
          <p:cNvSpPr/>
          <p:nvPr/>
        </p:nvSpPr>
        <p:spPr>
          <a:xfrm rot="8704427">
            <a:off x="8363158" y="2332765"/>
            <a:ext cx="1507066" cy="261607"/>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5871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MEMBERS – Add Emails</a:t>
            </a:r>
          </a:p>
        </p:txBody>
      </p:sp>
      <p:pic>
        <p:nvPicPr>
          <p:cNvPr id="7" name="Picture 6">
            <a:extLst>
              <a:ext uri="{FF2B5EF4-FFF2-40B4-BE49-F238E27FC236}">
                <a16:creationId xmlns:a16="http://schemas.microsoft.com/office/drawing/2014/main" id="{81C2A913-0329-412E-A861-6A0FBF442A78}"/>
              </a:ext>
            </a:extLst>
          </p:cNvPr>
          <p:cNvPicPr>
            <a:picLocks noChangeAspect="1"/>
          </p:cNvPicPr>
          <p:nvPr/>
        </p:nvPicPr>
        <p:blipFill>
          <a:blip r:embed="rId3"/>
          <a:stretch>
            <a:fillRect/>
          </a:stretch>
        </p:blipFill>
        <p:spPr>
          <a:xfrm>
            <a:off x="1744021" y="1076598"/>
            <a:ext cx="9136425" cy="4704804"/>
          </a:xfrm>
          <a:prstGeom prst="rect">
            <a:avLst/>
          </a:prstGeom>
        </p:spPr>
      </p:pic>
    </p:spTree>
    <p:extLst>
      <p:ext uri="{BB962C8B-B14F-4D97-AF65-F5344CB8AC3E}">
        <p14:creationId xmlns:p14="http://schemas.microsoft.com/office/powerpoint/2010/main" val="3544011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11BAC48-F4C4-46FB-96DC-423C381AC284}"/>
              </a:ext>
            </a:extLst>
          </p:cNvPr>
          <p:cNvSpPr>
            <a:spLocks noGrp="1"/>
          </p:cNvSpPr>
          <p:nvPr>
            <p:ph type="title"/>
          </p:nvPr>
        </p:nvSpPr>
        <p:spPr>
          <a:xfrm>
            <a:off x="826626" y="3727361"/>
            <a:ext cx="2657979" cy="1025525"/>
          </a:xfrm>
        </p:spPr>
        <p:txBody>
          <a:bodyPr/>
          <a:lstStyle/>
          <a:p>
            <a:r>
              <a:rPr lang="en-US" dirty="0"/>
              <a:t>Agenda </a:t>
            </a:r>
          </a:p>
        </p:txBody>
      </p:sp>
      <p:sp>
        <p:nvSpPr>
          <p:cNvPr id="36" name="Text Placeholder 35">
            <a:extLst>
              <a:ext uri="{FF2B5EF4-FFF2-40B4-BE49-F238E27FC236}">
                <a16:creationId xmlns:a16="http://schemas.microsoft.com/office/drawing/2014/main" id="{0391FA66-BCDC-4C12-B812-A0DEE14539EE}"/>
              </a:ext>
            </a:extLst>
          </p:cNvPr>
          <p:cNvSpPr>
            <a:spLocks noGrp="1"/>
          </p:cNvSpPr>
          <p:nvPr>
            <p:ph type="body" sz="quarter" idx="11"/>
          </p:nvPr>
        </p:nvSpPr>
        <p:spPr>
          <a:xfrm>
            <a:off x="3557588" y="0"/>
            <a:ext cx="4868960" cy="6857999"/>
          </a:xfrm>
        </p:spPr>
        <p:txBody>
          <a:bodyPr>
            <a:normAutofit fontScale="70000" lnSpcReduction="20000"/>
          </a:bodyPr>
          <a:lstStyle/>
          <a:p>
            <a:pPr marL="342900" indent="-342900">
              <a:buFont typeface="Arial" panose="020B0604020202020204" pitchFamily="34" charset="0"/>
              <a:buChar char="•"/>
            </a:pPr>
            <a:r>
              <a:rPr lang="en-US" sz="3200" dirty="0">
                <a:solidFill>
                  <a:schemeClr val="accent6"/>
                </a:solidFill>
              </a:rPr>
              <a:t>About eForcePEI</a:t>
            </a:r>
          </a:p>
          <a:p>
            <a:pPr marL="342900" indent="-342900">
              <a:buFont typeface="Arial" panose="020B0604020202020204" pitchFamily="34" charset="0"/>
              <a:buChar char="•"/>
            </a:pPr>
            <a:r>
              <a:rPr lang="en-US" sz="3200" dirty="0">
                <a:solidFill>
                  <a:schemeClr val="accent6"/>
                </a:solidFill>
              </a:rPr>
              <a:t>CoursePark</a:t>
            </a:r>
          </a:p>
          <a:p>
            <a:pPr marL="342900" indent="-342900">
              <a:buFont typeface="Arial" panose="020B0604020202020204" pitchFamily="34" charset="0"/>
              <a:buChar char="•"/>
            </a:pPr>
            <a:r>
              <a:rPr lang="en-US" sz="3200" dirty="0">
                <a:solidFill>
                  <a:schemeClr val="accent6"/>
                </a:solidFill>
              </a:rPr>
              <a:t>Businesses and Non-Profits</a:t>
            </a:r>
          </a:p>
          <a:p>
            <a:pPr marL="342900" indent="-342900">
              <a:buFont typeface="Arial" panose="020B0604020202020204" pitchFamily="34" charset="0"/>
              <a:buChar char="•"/>
            </a:pPr>
            <a:r>
              <a:rPr lang="en-US" sz="3200" dirty="0">
                <a:solidFill>
                  <a:schemeClr val="accent6"/>
                </a:solidFill>
              </a:rPr>
              <a:t>Courses 2021-2022</a:t>
            </a:r>
          </a:p>
          <a:p>
            <a:pPr marL="342900" indent="-342900">
              <a:buFont typeface="Arial" panose="020B0604020202020204" pitchFamily="34" charset="0"/>
              <a:buChar char="•"/>
            </a:pPr>
            <a:r>
              <a:rPr lang="en-US" sz="3200" dirty="0">
                <a:solidFill>
                  <a:schemeClr val="accent6"/>
                </a:solidFill>
              </a:rPr>
              <a:t>Signing Up</a:t>
            </a:r>
          </a:p>
          <a:p>
            <a:pPr marL="342900" indent="-342900">
              <a:buFont typeface="Arial" panose="020B0604020202020204" pitchFamily="34" charset="0"/>
              <a:buChar char="•"/>
            </a:pPr>
            <a:r>
              <a:rPr lang="en-US" sz="3200" dirty="0">
                <a:solidFill>
                  <a:schemeClr val="accent6"/>
                </a:solidFill>
              </a:rPr>
              <a:t>Public Learning Network vs Private Learning Network</a:t>
            </a:r>
          </a:p>
          <a:p>
            <a:pPr marL="342900" indent="-342900">
              <a:buFont typeface="Arial" panose="020B0604020202020204" pitchFamily="34" charset="0"/>
              <a:buChar char="•"/>
            </a:pPr>
            <a:r>
              <a:rPr lang="en-US" sz="3200" dirty="0">
                <a:solidFill>
                  <a:schemeClr val="accent6"/>
                </a:solidFill>
              </a:rPr>
              <a:t>Adding Courses</a:t>
            </a:r>
          </a:p>
          <a:p>
            <a:pPr marL="342900" indent="-342900">
              <a:buFont typeface="Arial" panose="020B0604020202020204" pitchFamily="34" charset="0"/>
              <a:buChar char="•"/>
            </a:pPr>
            <a:r>
              <a:rPr lang="en-US" sz="3200" dirty="0">
                <a:solidFill>
                  <a:schemeClr val="accent6"/>
                </a:solidFill>
              </a:rPr>
              <a:t>Members</a:t>
            </a:r>
          </a:p>
          <a:p>
            <a:pPr marL="342900" indent="-342900">
              <a:buFont typeface="Arial" panose="020B0604020202020204" pitchFamily="34" charset="0"/>
              <a:buChar char="•"/>
            </a:pPr>
            <a:r>
              <a:rPr lang="en-US" sz="3200" dirty="0">
                <a:solidFill>
                  <a:schemeClr val="accent6"/>
                </a:solidFill>
              </a:rPr>
              <a:t>Communication Board</a:t>
            </a:r>
          </a:p>
          <a:p>
            <a:pPr marL="342900" indent="-342900">
              <a:buFont typeface="Arial" panose="020B0604020202020204" pitchFamily="34" charset="0"/>
              <a:buChar char="•"/>
            </a:pPr>
            <a:r>
              <a:rPr lang="en-US" sz="3200" dirty="0">
                <a:solidFill>
                  <a:schemeClr val="accent6"/>
                </a:solidFill>
              </a:rPr>
              <a:t>Assign Courses</a:t>
            </a:r>
          </a:p>
          <a:p>
            <a:pPr marL="342900" indent="-342900">
              <a:buFont typeface="Arial" panose="020B0604020202020204" pitchFamily="34" charset="0"/>
              <a:buChar char="•"/>
            </a:pPr>
            <a:r>
              <a:rPr lang="en-US" sz="3200" dirty="0">
                <a:solidFill>
                  <a:schemeClr val="accent6"/>
                </a:solidFill>
              </a:rPr>
              <a:t>Assign Due Date</a:t>
            </a:r>
          </a:p>
          <a:p>
            <a:pPr marL="342900" indent="-342900">
              <a:buFont typeface="Arial" panose="020B0604020202020204" pitchFamily="34" charset="0"/>
              <a:buChar char="•"/>
            </a:pPr>
            <a:r>
              <a:rPr lang="en-US" sz="3200" dirty="0">
                <a:solidFill>
                  <a:schemeClr val="accent6"/>
                </a:solidFill>
              </a:rPr>
              <a:t>Reports</a:t>
            </a:r>
          </a:p>
          <a:p>
            <a:pPr marL="342900" indent="-342900">
              <a:buFont typeface="Arial" panose="020B0604020202020204" pitchFamily="34" charset="0"/>
              <a:buChar char="•"/>
            </a:pPr>
            <a:r>
              <a:rPr lang="en-US" sz="3200" dirty="0">
                <a:solidFill>
                  <a:schemeClr val="accent6"/>
                </a:solidFill>
              </a:rPr>
              <a:t>Remove Member</a:t>
            </a:r>
          </a:p>
          <a:p>
            <a:pPr marL="342900" indent="-342900">
              <a:buFont typeface="Arial" panose="020B0604020202020204" pitchFamily="34" charset="0"/>
              <a:buChar char="•"/>
            </a:pPr>
            <a:r>
              <a:rPr lang="en-US" sz="3200" dirty="0">
                <a:solidFill>
                  <a:schemeClr val="accent6"/>
                </a:solidFill>
              </a:rPr>
              <a:t>Administration Status</a:t>
            </a:r>
          </a:p>
          <a:p>
            <a:pPr marL="342900" indent="-342900">
              <a:buFont typeface="Arial" panose="020B0604020202020204" pitchFamily="34" charset="0"/>
              <a:buChar char="•"/>
            </a:pPr>
            <a:r>
              <a:rPr lang="en-US" sz="3200" dirty="0">
                <a:solidFill>
                  <a:schemeClr val="accent6"/>
                </a:solidFill>
              </a:rPr>
              <a:t>Customize Logo</a:t>
            </a:r>
          </a:p>
          <a:p>
            <a:pPr marL="342900" indent="-342900">
              <a:buFont typeface="Arial" panose="020B0604020202020204" pitchFamily="34" charset="0"/>
              <a:buChar char="•"/>
            </a:pPr>
            <a:r>
              <a:rPr lang="en-US" sz="3200" dirty="0">
                <a:solidFill>
                  <a:schemeClr val="accent6"/>
                </a:solidFill>
              </a:rPr>
              <a:t>User Tips</a:t>
            </a:r>
          </a:p>
          <a:p>
            <a:pPr marL="342900" indent="-342900">
              <a:buFont typeface="Arial" panose="020B0604020202020204" pitchFamily="34" charset="0"/>
              <a:buChar char="•"/>
            </a:pPr>
            <a:r>
              <a:rPr lang="en-US" sz="3200" dirty="0">
                <a:solidFill>
                  <a:schemeClr val="accent6"/>
                </a:solidFill>
              </a:rPr>
              <a:t>Contact eForcePEI or CoursePark</a:t>
            </a:r>
            <a:endParaRPr lang="en-US" dirty="0">
              <a:solidFill>
                <a:schemeClr val="accent6"/>
              </a:solidFill>
            </a:endParaRPr>
          </a:p>
        </p:txBody>
      </p:sp>
      <p:pic>
        <p:nvPicPr>
          <p:cNvPr id="15" name="Picture Placeholder 14" descr="A picture containing text, indoor, computer, mouse&#10;&#10;Description automatically generated">
            <a:extLst>
              <a:ext uri="{FF2B5EF4-FFF2-40B4-BE49-F238E27FC236}">
                <a16:creationId xmlns:a16="http://schemas.microsoft.com/office/drawing/2014/main" id="{6E0B79A8-A0BB-4235-AE5E-9D28D613EF08}"/>
              </a:ext>
            </a:extLst>
          </p:cNvPr>
          <p:cNvPicPr>
            <a:picLocks noGrp="1" noChangeAspect="1"/>
          </p:cNvPicPr>
          <p:nvPr>
            <p:ph type="pic" sz="quarter" idx="12"/>
          </p:nvPr>
        </p:nvPicPr>
        <p:blipFill>
          <a:blip r:embed="rId3"/>
          <a:srcRect l="21501" r="21501"/>
          <a:stretch>
            <a:fillRect/>
          </a:stretch>
        </p:blipFill>
        <p:spPr/>
      </p:pic>
    </p:spTree>
    <p:extLst>
      <p:ext uri="{BB962C8B-B14F-4D97-AF65-F5344CB8AC3E}">
        <p14:creationId xmlns:p14="http://schemas.microsoft.com/office/powerpoint/2010/main" val="21301155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DF454E-D62B-4D87-9E71-4E46FC85015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MEMBER STATUS</a:t>
            </a:r>
          </a:p>
        </p:txBody>
      </p:sp>
      <p:sp>
        <p:nvSpPr>
          <p:cNvPr id="3" name="TextBox 2">
            <a:extLst>
              <a:ext uri="{FF2B5EF4-FFF2-40B4-BE49-F238E27FC236}">
                <a16:creationId xmlns:a16="http://schemas.microsoft.com/office/drawing/2014/main" id="{C4282409-C405-46E8-89B0-B91ADFC374F2}"/>
              </a:ext>
            </a:extLst>
          </p:cNvPr>
          <p:cNvSpPr txBox="1"/>
          <p:nvPr/>
        </p:nvSpPr>
        <p:spPr>
          <a:xfrm>
            <a:off x="119743" y="1568906"/>
            <a:ext cx="9775370" cy="3323987"/>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marL="457200" indent="-457200">
              <a:buFont typeface="Arial" panose="020B0604020202020204" pitchFamily="34" charset="0"/>
              <a:buChar char="•"/>
            </a:pPr>
            <a:r>
              <a:rPr lang="en-US" sz="2200" dirty="0">
                <a:solidFill>
                  <a:srgbClr val="92D050"/>
                </a:solidFill>
                <a:latin typeface="Arial Rounded MT Bold" panose="020F0704030504030204" pitchFamily="34" charset="0"/>
              </a:rPr>
              <a:t>CoursePark sends an invitation email to the person to accept</a:t>
            </a:r>
          </a:p>
          <a:p>
            <a:pPr marL="457200" indent="-457200">
              <a:buFont typeface="Arial" panose="020B0604020202020204" pitchFamily="34" charset="0"/>
              <a:buChar char="•"/>
            </a:pPr>
            <a:endParaRPr lang="en-US" sz="2200" dirty="0">
              <a:solidFill>
                <a:srgbClr val="92D050"/>
              </a:solidFill>
              <a:latin typeface="Arial Rounded MT Bold" panose="020F0704030504030204" pitchFamily="34" charset="0"/>
            </a:endParaRPr>
          </a:p>
          <a:p>
            <a:pPr marL="457200" indent="-457200">
              <a:buFont typeface="Arial" panose="020B0604020202020204" pitchFamily="34" charset="0"/>
              <a:buChar char="•"/>
            </a:pPr>
            <a:r>
              <a:rPr lang="en-US" sz="2200" dirty="0">
                <a:solidFill>
                  <a:srgbClr val="92D050"/>
                </a:solidFill>
                <a:latin typeface="Arial Rounded MT Bold" panose="020F0704030504030204" pitchFamily="34" charset="0"/>
              </a:rPr>
              <a:t>You can keep track of their status under “More – Member Stats” – “Invited” </a:t>
            </a:r>
          </a:p>
          <a:p>
            <a:pPr marL="457200" indent="-457200">
              <a:buFont typeface="Arial" panose="020B0604020202020204" pitchFamily="34" charset="0"/>
              <a:buChar char="•"/>
            </a:pPr>
            <a:endParaRPr lang="en-US" sz="2200" dirty="0">
              <a:solidFill>
                <a:srgbClr val="92D050"/>
              </a:solidFill>
              <a:latin typeface="Arial Rounded MT Bold" panose="020F0704030504030204" pitchFamily="34" charset="0"/>
            </a:endParaRPr>
          </a:p>
          <a:p>
            <a:pPr marL="1371600" lvl="2" indent="-457200">
              <a:buFont typeface="+mj-lt"/>
              <a:buAutoNum type="arabicPeriod"/>
            </a:pPr>
            <a:r>
              <a:rPr lang="en-US" sz="2800" dirty="0">
                <a:solidFill>
                  <a:srgbClr val="92D050"/>
                </a:solidFill>
                <a:latin typeface="Arial Rounded MT Bold" panose="020F0704030504030204" pitchFamily="34" charset="0"/>
              </a:rPr>
              <a:t>Invited</a:t>
            </a:r>
          </a:p>
          <a:p>
            <a:pPr marL="1371600" lvl="2" indent="-457200">
              <a:buFont typeface="+mj-lt"/>
              <a:buAutoNum type="arabicPeriod"/>
            </a:pPr>
            <a:r>
              <a:rPr lang="en-US" sz="2800" dirty="0">
                <a:solidFill>
                  <a:srgbClr val="92D050"/>
                </a:solidFill>
                <a:latin typeface="Arial Rounded MT Bold" panose="020F0704030504030204" pitchFamily="34" charset="0"/>
              </a:rPr>
              <a:t>Member</a:t>
            </a:r>
          </a:p>
          <a:p>
            <a:pPr marL="1371600" lvl="2" indent="-457200">
              <a:buFont typeface="+mj-lt"/>
              <a:buAutoNum type="arabicPeriod"/>
            </a:pPr>
            <a:r>
              <a:rPr lang="en-US" sz="2800" dirty="0">
                <a:solidFill>
                  <a:srgbClr val="92D050"/>
                </a:solidFill>
                <a:latin typeface="Arial Rounded MT Bold" panose="020F0704030504030204" pitchFamily="34" charset="0"/>
              </a:rPr>
              <a:t>Admin</a:t>
            </a:r>
          </a:p>
          <a:p>
            <a:pPr marL="914400" lvl="1" indent="-457200">
              <a:buFont typeface="Arial" panose="020B0604020202020204" pitchFamily="34" charset="0"/>
              <a:buChar char="•"/>
            </a:pPr>
            <a:endParaRPr lang="en-US" sz="800" dirty="0">
              <a:solidFill>
                <a:srgbClr val="92D050"/>
              </a:solidFill>
              <a:latin typeface="Arial Rounded MT Bold" panose="020F0704030504030204" pitchFamily="34" charset="0"/>
            </a:endParaRPr>
          </a:p>
          <a:p>
            <a:pPr marL="914400" lvl="1" indent="-457200">
              <a:buFont typeface="Arial" panose="020B0604020202020204" pitchFamily="34" charset="0"/>
              <a:buChar char="•"/>
            </a:pPr>
            <a:endParaRPr lang="en-US" sz="800" dirty="0">
              <a:solidFill>
                <a:srgbClr val="92D050"/>
              </a:solidFill>
              <a:latin typeface="Arial Rounded MT Bold" panose="020F0704030504030204" pitchFamily="34" charset="0"/>
            </a:endParaRPr>
          </a:p>
        </p:txBody>
      </p:sp>
    </p:spTree>
    <p:extLst>
      <p:ext uri="{BB962C8B-B14F-4D97-AF65-F5344CB8AC3E}">
        <p14:creationId xmlns:p14="http://schemas.microsoft.com/office/powerpoint/2010/main" val="2647417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B1C1C9A-4C81-40BA-A239-0CE40C613204}"/>
              </a:ext>
            </a:extLst>
          </p:cNvPr>
          <p:cNvSpPr txBox="1"/>
          <p:nvPr/>
        </p:nvSpPr>
        <p:spPr>
          <a:xfrm>
            <a:off x="166007" y="337848"/>
            <a:ext cx="6101442" cy="584775"/>
          </a:xfrm>
          <a:prstGeom prst="rect">
            <a:avLst/>
          </a:prstGeom>
          <a:noFill/>
        </p:spPr>
        <p:txBody>
          <a:bodyPr wrap="square">
            <a:spAutoFit/>
          </a:bodyPr>
          <a:lstStyle/>
          <a:p>
            <a:pPr algn="ctr"/>
            <a:r>
              <a:rPr lang="en-US" sz="3200" dirty="0">
                <a:solidFill>
                  <a:srgbClr val="D9531E"/>
                </a:solidFill>
                <a:latin typeface="Arial Rounded MT Bold" panose="020F0704030504030204" pitchFamily="34" charset="0"/>
              </a:rPr>
              <a:t>Sample Email to Member</a:t>
            </a:r>
          </a:p>
        </p:txBody>
      </p:sp>
      <p:pic>
        <p:nvPicPr>
          <p:cNvPr id="4" name="Picture 3">
            <a:extLst>
              <a:ext uri="{FF2B5EF4-FFF2-40B4-BE49-F238E27FC236}">
                <a16:creationId xmlns:a16="http://schemas.microsoft.com/office/drawing/2014/main" id="{D986C4F0-7FE2-4CAB-B704-C03E60E3D1E3}"/>
              </a:ext>
            </a:extLst>
          </p:cNvPr>
          <p:cNvPicPr>
            <a:picLocks noChangeAspect="1"/>
          </p:cNvPicPr>
          <p:nvPr/>
        </p:nvPicPr>
        <p:blipFill>
          <a:blip r:embed="rId2"/>
          <a:stretch>
            <a:fillRect/>
          </a:stretch>
        </p:blipFill>
        <p:spPr>
          <a:xfrm>
            <a:off x="1202871" y="1000187"/>
            <a:ext cx="6343702" cy="3670244"/>
          </a:xfrm>
          <a:prstGeom prst="rect">
            <a:avLst/>
          </a:prstGeom>
        </p:spPr>
      </p:pic>
      <p:sp>
        <p:nvSpPr>
          <p:cNvPr id="6" name="TextBox 5">
            <a:extLst>
              <a:ext uri="{FF2B5EF4-FFF2-40B4-BE49-F238E27FC236}">
                <a16:creationId xmlns:a16="http://schemas.microsoft.com/office/drawing/2014/main" id="{3D13CC79-6084-4164-9498-04D3C6782858}"/>
              </a:ext>
            </a:extLst>
          </p:cNvPr>
          <p:cNvSpPr txBox="1"/>
          <p:nvPr/>
        </p:nvSpPr>
        <p:spPr>
          <a:xfrm>
            <a:off x="544286" y="4949481"/>
            <a:ext cx="8523514" cy="1785104"/>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marL="457200" indent="-457200">
              <a:buFont typeface="Arial" panose="020B0604020202020204" pitchFamily="34" charset="0"/>
              <a:buChar char="•"/>
            </a:pPr>
            <a:r>
              <a:rPr lang="en-US" sz="2200" dirty="0">
                <a:solidFill>
                  <a:srgbClr val="92D050"/>
                </a:solidFill>
                <a:latin typeface="Arial Rounded MT Bold" panose="020F0704030504030204" pitchFamily="34" charset="0"/>
              </a:rPr>
              <a:t>Member clicks on link and signs in to eForcePEI (or create an account if not an eForcePEI member) </a:t>
            </a:r>
          </a:p>
          <a:p>
            <a:pPr marL="457200" indent="-457200">
              <a:buFont typeface="Arial" panose="020B0604020202020204" pitchFamily="34" charset="0"/>
              <a:buChar char="•"/>
            </a:pPr>
            <a:endParaRPr lang="en-US" sz="2200" dirty="0">
              <a:solidFill>
                <a:srgbClr val="92D050"/>
              </a:solidFill>
              <a:latin typeface="Arial Rounded MT Bold" panose="020F0704030504030204" pitchFamily="34" charset="0"/>
            </a:endParaRPr>
          </a:p>
          <a:p>
            <a:pPr marL="457200" indent="-457200">
              <a:buFont typeface="Arial" panose="020B0604020202020204" pitchFamily="34" charset="0"/>
              <a:buChar char="•"/>
            </a:pPr>
            <a:r>
              <a:rPr lang="en-US" sz="2200" dirty="0">
                <a:solidFill>
                  <a:srgbClr val="92D050"/>
                </a:solidFill>
                <a:latin typeface="Arial Rounded MT Bold" panose="020F0704030504030204" pitchFamily="34" charset="0"/>
              </a:rPr>
              <a:t>Clicks on “My notifications” – Click on invitation to accept and join private learning network.  </a:t>
            </a:r>
          </a:p>
        </p:txBody>
      </p:sp>
    </p:spTree>
    <p:extLst>
      <p:ext uri="{BB962C8B-B14F-4D97-AF65-F5344CB8AC3E}">
        <p14:creationId xmlns:p14="http://schemas.microsoft.com/office/powerpoint/2010/main" val="12181351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1077218"/>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BOARD – Private communication with your network </a:t>
            </a:r>
          </a:p>
        </p:txBody>
      </p:sp>
      <p:pic>
        <p:nvPicPr>
          <p:cNvPr id="3" name="Picture 2">
            <a:extLst>
              <a:ext uri="{FF2B5EF4-FFF2-40B4-BE49-F238E27FC236}">
                <a16:creationId xmlns:a16="http://schemas.microsoft.com/office/drawing/2014/main" id="{074AC11A-87F2-4CF2-8B58-4E7C8367647F}"/>
              </a:ext>
            </a:extLst>
          </p:cNvPr>
          <p:cNvPicPr>
            <a:picLocks noChangeAspect="1"/>
          </p:cNvPicPr>
          <p:nvPr/>
        </p:nvPicPr>
        <p:blipFill>
          <a:blip r:embed="rId3"/>
          <a:stretch>
            <a:fillRect/>
          </a:stretch>
        </p:blipFill>
        <p:spPr>
          <a:xfrm>
            <a:off x="2024975" y="1837185"/>
            <a:ext cx="8034404" cy="4469572"/>
          </a:xfrm>
          <a:prstGeom prst="rect">
            <a:avLst/>
          </a:prstGeom>
        </p:spPr>
      </p:pic>
      <p:sp>
        <p:nvSpPr>
          <p:cNvPr id="4" name="Arrow: Right 3">
            <a:extLst>
              <a:ext uri="{FF2B5EF4-FFF2-40B4-BE49-F238E27FC236}">
                <a16:creationId xmlns:a16="http://schemas.microsoft.com/office/drawing/2014/main" id="{1628CB49-16D1-47B7-90EA-D0EB650B8BD4}"/>
              </a:ext>
            </a:extLst>
          </p:cNvPr>
          <p:cNvSpPr/>
          <p:nvPr/>
        </p:nvSpPr>
        <p:spPr>
          <a:xfrm>
            <a:off x="641193" y="4452938"/>
            <a:ext cx="1507066" cy="500062"/>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15526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BOARD – Posting</a:t>
            </a:r>
          </a:p>
        </p:txBody>
      </p:sp>
      <p:pic>
        <p:nvPicPr>
          <p:cNvPr id="7" name="Picture 6">
            <a:extLst>
              <a:ext uri="{FF2B5EF4-FFF2-40B4-BE49-F238E27FC236}">
                <a16:creationId xmlns:a16="http://schemas.microsoft.com/office/drawing/2014/main" id="{9F59D141-EE25-4086-8400-5C85EF5B5D24}"/>
              </a:ext>
            </a:extLst>
          </p:cNvPr>
          <p:cNvPicPr>
            <a:picLocks noChangeAspect="1"/>
          </p:cNvPicPr>
          <p:nvPr/>
        </p:nvPicPr>
        <p:blipFill>
          <a:blip r:embed="rId3"/>
          <a:stretch>
            <a:fillRect/>
          </a:stretch>
        </p:blipFill>
        <p:spPr>
          <a:xfrm>
            <a:off x="3502348" y="1594634"/>
            <a:ext cx="5076572" cy="4555493"/>
          </a:xfrm>
          <a:prstGeom prst="rect">
            <a:avLst/>
          </a:prstGeom>
        </p:spPr>
      </p:pic>
    </p:spTree>
    <p:extLst>
      <p:ext uri="{BB962C8B-B14F-4D97-AF65-F5344CB8AC3E}">
        <p14:creationId xmlns:p14="http://schemas.microsoft.com/office/powerpoint/2010/main" val="210777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ASSIGN COURSES</a:t>
            </a:r>
          </a:p>
        </p:txBody>
      </p:sp>
      <p:pic>
        <p:nvPicPr>
          <p:cNvPr id="23" name="Picture 22">
            <a:extLst>
              <a:ext uri="{FF2B5EF4-FFF2-40B4-BE49-F238E27FC236}">
                <a16:creationId xmlns:a16="http://schemas.microsoft.com/office/drawing/2014/main" id="{DC17D5B9-8D68-4446-9DFE-E35F8462E7F7}"/>
              </a:ext>
            </a:extLst>
          </p:cNvPr>
          <p:cNvPicPr>
            <a:picLocks noChangeAspect="1"/>
          </p:cNvPicPr>
          <p:nvPr/>
        </p:nvPicPr>
        <p:blipFill>
          <a:blip r:embed="rId3"/>
          <a:stretch>
            <a:fillRect/>
          </a:stretch>
        </p:blipFill>
        <p:spPr>
          <a:xfrm>
            <a:off x="2825466" y="1247127"/>
            <a:ext cx="7237303" cy="4606549"/>
          </a:xfrm>
          <a:prstGeom prst="rect">
            <a:avLst/>
          </a:prstGeom>
        </p:spPr>
      </p:pic>
    </p:spTree>
    <p:extLst>
      <p:ext uri="{BB962C8B-B14F-4D97-AF65-F5344CB8AC3E}">
        <p14:creationId xmlns:p14="http://schemas.microsoft.com/office/powerpoint/2010/main" val="854254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ASSIGN COURSES Cont’d</a:t>
            </a:r>
          </a:p>
        </p:txBody>
      </p:sp>
      <p:pic>
        <p:nvPicPr>
          <p:cNvPr id="3" name="Picture 2">
            <a:extLst>
              <a:ext uri="{FF2B5EF4-FFF2-40B4-BE49-F238E27FC236}">
                <a16:creationId xmlns:a16="http://schemas.microsoft.com/office/drawing/2014/main" id="{D915C0A6-89A0-4379-B297-D06E94C110C0}"/>
              </a:ext>
            </a:extLst>
          </p:cNvPr>
          <p:cNvPicPr>
            <a:picLocks noChangeAspect="1"/>
          </p:cNvPicPr>
          <p:nvPr/>
        </p:nvPicPr>
        <p:blipFill>
          <a:blip r:embed="rId3"/>
          <a:stretch>
            <a:fillRect/>
          </a:stretch>
        </p:blipFill>
        <p:spPr>
          <a:xfrm>
            <a:off x="1756004" y="1655930"/>
            <a:ext cx="8574862" cy="3326007"/>
          </a:xfrm>
          <a:prstGeom prst="rect">
            <a:avLst/>
          </a:prstGeom>
        </p:spPr>
      </p:pic>
    </p:spTree>
    <p:extLst>
      <p:ext uri="{BB962C8B-B14F-4D97-AF65-F5344CB8AC3E}">
        <p14:creationId xmlns:p14="http://schemas.microsoft.com/office/powerpoint/2010/main" val="23966484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ASSIGN DUE DATE</a:t>
            </a:r>
          </a:p>
        </p:txBody>
      </p:sp>
      <p:pic>
        <p:nvPicPr>
          <p:cNvPr id="4" name="Picture 3">
            <a:extLst>
              <a:ext uri="{FF2B5EF4-FFF2-40B4-BE49-F238E27FC236}">
                <a16:creationId xmlns:a16="http://schemas.microsoft.com/office/drawing/2014/main" id="{AAEBF687-FD6D-41D8-9412-595CCF20F2B9}"/>
              </a:ext>
            </a:extLst>
          </p:cNvPr>
          <p:cNvPicPr>
            <a:picLocks noChangeAspect="1"/>
          </p:cNvPicPr>
          <p:nvPr/>
        </p:nvPicPr>
        <p:blipFill>
          <a:blip r:embed="rId3"/>
          <a:stretch>
            <a:fillRect/>
          </a:stretch>
        </p:blipFill>
        <p:spPr>
          <a:xfrm>
            <a:off x="2299977" y="1660464"/>
            <a:ext cx="7484399" cy="4119853"/>
          </a:xfrm>
          <a:prstGeom prst="rect">
            <a:avLst/>
          </a:prstGeom>
        </p:spPr>
      </p:pic>
    </p:spTree>
    <p:extLst>
      <p:ext uri="{BB962C8B-B14F-4D97-AF65-F5344CB8AC3E}">
        <p14:creationId xmlns:p14="http://schemas.microsoft.com/office/powerpoint/2010/main" val="573029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ASSIGN DUE DATE Cont’d</a:t>
            </a:r>
          </a:p>
        </p:txBody>
      </p:sp>
      <p:pic>
        <p:nvPicPr>
          <p:cNvPr id="3" name="Picture 2">
            <a:extLst>
              <a:ext uri="{FF2B5EF4-FFF2-40B4-BE49-F238E27FC236}">
                <a16:creationId xmlns:a16="http://schemas.microsoft.com/office/drawing/2014/main" id="{FA85BC3A-E2CB-4000-8D0B-39E3950DE2C2}"/>
              </a:ext>
            </a:extLst>
          </p:cNvPr>
          <p:cNvPicPr>
            <a:picLocks noChangeAspect="1"/>
          </p:cNvPicPr>
          <p:nvPr/>
        </p:nvPicPr>
        <p:blipFill>
          <a:blip r:embed="rId3"/>
          <a:stretch>
            <a:fillRect/>
          </a:stretch>
        </p:blipFill>
        <p:spPr>
          <a:xfrm>
            <a:off x="1408814" y="2310458"/>
            <a:ext cx="9105804" cy="1475083"/>
          </a:xfrm>
          <a:prstGeom prst="rect">
            <a:avLst/>
          </a:prstGeom>
        </p:spPr>
      </p:pic>
      <p:sp>
        <p:nvSpPr>
          <p:cNvPr id="22" name="TextBox 21">
            <a:extLst>
              <a:ext uri="{FF2B5EF4-FFF2-40B4-BE49-F238E27FC236}">
                <a16:creationId xmlns:a16="http://schemas.microsoft.com/office/drawing/2014/main" id="{41E52C49-4D5E-40FD-8DE4-71B1879D0F56}"/>
              </a:ext>
            </a:extLst>
          </p:cNvPr>
          <p:cNvSpPr txBox="1"/>
          <p:nvPr/>
        </p:nvSpPr>
        <p:spPr>
          <a:xfrm>
            <a:off x="1356654" y="1424097"/>
            <a:ext cx="9786258" cy="646331"/>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r>
              <a:rPr lang="en-US" sz="1800" dirty="0">
                <a:solidFill>
                  <a:srgbClr val="D9531E"/>
                </a:solidFill>
                <a:latin typeface="Arial Rounded MT Bold" panose="020F0704030504030204" pitchFamily="34" charset="0"/>
              </a:rPr>
              <a:t>When a member signs into eForcePEI the due date appears where they would launch the course (there is no email notification when due date assigned)</a:t>
            </a:r>
            <a:endParaRPr lang="en-US" dirty="0">
              <a:solidFill>
                <a:srgbClr val="D9531E"/>
              </a:solidFill>
              <a:latin typeface="Arial Rounded MT Bold" panose="020F0704030504030204" pitchFamily="34" charset="0"/>
            </a:endParaRPr>
          </a:p>
        </p:txBody>
      </p:sp>
    </p:spTree>
    <p:extLst>
      <p:ext uri="{BB962C8B-B14F-4D97-AF65-F5344CB8AC3E}">
        <p14:creationId xmlns:p14="http://schemas.microsoft.com/office/powerpoint/2010/main" val="4412348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REPORTS: All Members</a:t>
            </a:r>
          </a:p>
        </p:txBody>
      </p:sp>
      <p:pic>
        <p:nvPicPr>
          <p:cNvPr id="4" name="Picture 3">
            <a:extLst>
              <a:ext uri="{FF2B5EF4-FFF2-40B4-BE49-F238E27FC236}">
                <a16:creationId xmlns:a16="http://schemas.microsoft.com/office/drawing/2014/main" id="{07986993-983C-4D71-9E3F-5F7BC53EFACE}"/>
              </a:ext>
            </a:extLst>
          </p:cNvPr>
          <p:cNvPicPr>
            <a:picLocks noChangeAspect="1"/>
          </p:cNvPicPr>
          <p:nvPr/>
        </p:nvPicPr>
        <p:blipFill>
          <a:blip r:embed="rId3"/>
          <a:stretch>
            <a:fillRect/>
          </a:stretch>
        </p:blipFill>
        <p:spPr>
          <a:xfrm>
            <a:off x="3265880" y="1236528"/>
            <a:ext cx="5830114" cy="4829849"/>
          </a:xfrm>
          <a:prstGeom prst="rect">
            <a:avLst/>
          </a:prstGeom>
        </p:spPr>
      </p:pic>
    </p:spTree>
    <p:extLst>
      <p:ext uri="{BB962C8B-B14F-4D97-AF65-F5344CB8AC3E}">
        <p14:creationId xmlns:p14="http://schemas.microsoft.com/office/powerpoint/2010/main" val="1942632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REPORTS: All Members Cont’d</a:t>
            </a:r>
          </a:p>
        </p:txBody>
      </p:sp>
      <p:pic>
        <p:nvPicPr>
          <p:cNvPr id="3" name="Picture 2">
            <a:extLst>
              <a:ext uri="{FF2B5EF4-FFF2-40B4-BE49-F238E27FC236}">
                <a16:creationId xmlns:a16="http://schemas.microsoft.com/office/drawing/2014/main" id="{1078EE37-2EFC-45B5-AFC2-F9414EC4F060}"/>
              </a:ext>
            </a:extLst>
          </p:cNvPr>
          <p:cNvPicPr>
            <a:picLocks noChangeAspect="1"/>
          </p:cNvPicPr>
          <p:nvPr/>
        </p:nvPicPr>
        <p:blipFill>
          <a:blip r:embed="rId3"/>
          <a:stretch>
            <a:fillRect/>
          </a:stretch>
        </p:blipFill>
        <p:spPr>
          <a:xfrm>
            <a:off x="3012146" y="1716926"/>
            <a:ext cx="6034859" cy="3089560"/>
          </a:xfrm>
          <a:prstGeom prst="rect">
            <a:avLst/>
          </a:prstGeom>
        </p:spPr>
      </p:pic>
    </p:spTree>
    <p:extLst>
      <p:ext uri="{BB962C8B-B14F-4D97-AF65-F5344CB8AC3E}">
        <p14:creationId xmlns:p14="http://schemas.microsoft.com/office/powerpoint/2010/main" val="18232700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577946A2-8DCE-4047-9CAE-38128B4BAF3B}"/>
              </a:ext>
            </a:extLst>
          </p:cNvPr>
          <p:cNvSpPr>
            <a:spLocks noGrp="1"/>
          </p:cNvSpPr>
          <p:nvPr>
            <p:ph type="body" sz="quarter" idx="11"/>
          </p:nvPr>
        </p:nvSpPr>
        <p:spPr>
          <a:xfrm>
            <a:off x="0" y="1217471"/>
            <a:ext cx="12192000" cy="5640530"/>
          </a:xfrm>
          <a:solidFill>
            <a:schemeClr val="accent6"/>
          </a:solidFill>
        </p:spPr>
        <p:txBody>
          <a:bodyPr rIns="548640"/>
          <a:lstStyle/>
          <a:p>
            <a:pPr marL="285750" indent="-285750">
              <a:buFont typeface="Arial" panose="020B0604020202020204" pitchFamily="34" charset="0"/>
              <a:buChar char="•"/>
            </a:pPr>
            <a:r>
              <a:rPr lang="en-US" sz="2400" dirty="0">
                <a:latin typeface="Arial Nova" panose="020B0504020202020204" pitchFamily="34" charset="0"/>
              </a:rPr>
              <a:t>Established in </a:t>
            </a:r>
            <a:r>
              <a:rPr lang="en-US" sz="2400" b="1" dirty="0">
                <a:latin typeface="Arial Nova" panose="020B0504020202020204" pitchFamily="34" charset="0"/>
              </a:rPr>
              <a:t>2013 </a:t>
            </a:r>
            <a:r>
              <a:rPr lang="en-US" sz="2400" dirty="0">
                <a:latin typeface="Arial Nova" panose="020B0504020202020204" pitchFamily="34" charset="0"/>
              </a:rPr>
              <a:t>– Over 10 000 individual users and 900 organizations with private learning networks</a:t>
            </a:r>
          </a:p>
          <a:p>
            <a:pPr marL="285750" indent="-285750">
              <a:buFont typeface="Arial" panose="020B0604020202020204" pitchFamily="34" charset="0"/>
              <a:buChar char="•"/>
            </a:pPr>
            <a:r>
              <a:rPr lang="en-US" sz="2400" dirty="0">
                <a:latin typeface="Arial Nova" panose="020B0504020202020204" pitchFamily="34" charset="0"/>
              </a:rPr>
              <a:t>Government funded initiative that aims to enhance the training capabilities of Islanders and businesses. </a:t>
            </a:r>
          </a:p>
          <a:p>
            <a:pPr marL="285750" indent="-285750">
              <a:buFont typeface="Arial" panose="020B0604020202020204" pitchFamily="34" charset="0"/>
              <a:buChar char="•"/>
            </a:pPr>
            <a:r>
              <a:rPr lang="en-US" sz="2400" dirty="0">
                <a:latin typeface="Arial Nova" panose="020B0504020202020204" pitchFamily="34" charset="0"/>
              </a:rPr>
              <a:t>eForcePEI provides online courses for:</a:t>
            </a:r>
          </a:p>
          <a:p>
            <a:pPr marL="1028700" lvl="1" indent="-342900"/>
            <a:r>
              <a:rPr lang="en-US" sz="2400" dirty="0">
                <a:solidFill>
                  <a:schemeClr val="bg1"/>
                </a:solidFill>
                <a:latin typeface="Arial Nova" panose="020B0504020202020204" pitchFamily="34" charset="0"/>
              </a:rPr>
              <a:t>Job Seekers</a:t>
            </a:r>
          </a:p>
          <a:p>
            <a:pPr marL="1028700" lvl="1" indent="-342900"/>
            <a:r>
              <a:rPr lang="en-US" sz="2400" dirty="0">
                <a:solidFill>
                  <a:schemeClr val="bg1"/>
                </a:solidFill>
                <a:latin typeface="Arial Nova" panose="020B0504020202020204" pitchFamily="34" charset="0"/>
              </a:rPr>
              <a:t>Current Employees</a:t>
            </a:r>
          </a:p>
          <a:p>
            <a:pPr marL="1028700" lvl="1" indent="-342900"/>
            <a:r>
              <a:rPr lang="en-US" sz="2400" dirty="0">
                <a:solidFill>
                  <a:schemeClr val="bg1"/>
                </a:solidFill>
                <a:latin typeface="Arial Nova" panose="020B0504020202020204" pitchFamily="34" charset="0"/>
              </a:rPr>
              <a:t>Non-Profit Organizations	</a:t>
            </a:r>
          </a:p>
          <a:p>
            <a:pPr marL="971550" lvl="1" indent="-285750"/>
            <a:r>
              <a:rPr lang="en-US" sz="2400" dirty="0">
                <a:solidFill>
                  <a:schemeClr val="bg1"/>
                </a:solidFill>
                <a:latin typeface="Arial Nova" panose="020B0504020202020204" pitchFamily="34" charset="0"/>
              </a:rPr>
              <a:t> Employers</a:t>
            </a:r>
          </a:p>
          <a:p>
            <a:pPr marL="971550" lvl="1" indent="-285750"/>
            <a:endParaRPr lang="en-US" sz="2200" dirty="0"/>
          </a:p>
          <a:p>
            <a:pPr marL="285750" indent="-285750">
              <a:buFont typeface="Arial" panose="020B0604020202020204" pitchFamily="34" charset="0"/>
              <a:buChar char="•"/>
            </a:pPr>
            <a:endParaRPr lang="en-US" sz="1800" dirty="0"/>
          </a:p>
          <a:p>
            <a:pPr marL="971550" lvl="1" indent="-285750"/>
            <a:endParaRPr lang="en-US" sz="1400" dirty="0">
              <a:solidFill>
                <a:schemeClr val="bg1"/>
              </a:solidFill>
            </a:endParaRPr>
          </a:p>
          <a:p>
            <a:pPr marL="971550" lvl="1" indent="-285750"/>
            <a:endParaRPr lang="en-US" sz="2200" dirty="0">
              <a:solidFill>
                <a:schemeClr val="bg1"/>
              </a:solidFill>
            </a:endParaRPr>
          </a:p>
          <a:p>
            <a:pPr marL="285750" indent="-285750">
              <a:buFont typeface="Arial" panose="020B0604020202020204" pitchFamily="34" charset="0"/>
              <a:buChar char="•"/>
            </a:pPr>
            <a:endParaRPr lang="en-US" sz="1800" dirty="0"/>
          </a:p>
          <a:p>
            <a:pPr lvl="1" indent="0">
              <a:buNone/>
            </a:pPr>
            <a:endParaRPr lang="en-US" sz="800" dirty="0">
              <a:solidFill>
                <a:schemeClr val="bg1"/>
              </a:solidFill>
            </a:endParaRPr>
          </a:p>
          <a:p>
            <a:endParaRPr lang="en-US" dirty="0"/>
          </a:p>
        </p:txBody>
      </p:sp>
      <p:sp>
        <p:nvSpPr>
          <p:cNvPr id="8" name="Title 7">
            <a:extLst>
              <a:ext uri="{FF2B5EF4-FFF2-40B4-BE49-F238E27FC236}">
                <a16:creationId xmlns:a16="http://schemas.microsoft.com/office/drawing/2014/main" id="{3BE52921-898C-4569-9D8A-F1C5E0ABE804}"/>
              </a:ext>
            </a:extLst>
          </p:cNvPr>
          <p:cNvSpPr>
            <a:spLocks noGrp="1"/>
          </p:cNvSpPr>
          <p:nvPr>
            <p:ph type="title"/>
          </p:nvPr>
        </p:nvSpPr>
        <p:spPr>
          <a:xfrm>
            <a:off x="5138551" y="379828"/>
            <a:ext cx="6435524" cy="837642"/>
          </a:xfrm>
        </p:spPr>
        <p:txBody>
          <a:bodyPr/>
          <a:lstStyle/>
          <a:p>
            <a:r>
              <a:rPr lang="en-US" dirty="0"/>
              <a:t>About eForcePEI</a:t>
            </a:r>
          </a:p>
        </p:txBody>
      </p:sp>
      <p:pic>
        <p:nvPicPr>
          <p:cNvPr id="9" name="Picture Placeholder 8" title="Decorative"/>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xfrm>
            <a:off x="971836" y="3460467"/>
            <a:ext cx="3523423" cy="3206186"/>
          </a:xfrm>
        </p:spPr>
      </p:pic>
      <p:pic>
        <p:nvPicPr>
          <p:cNvPr id="13" name="Picture 12" descr="A picture containing text, computer, indoor, computer&#10;&#10;Description automatically generated">
            <a:extLst>
              <a:ext uri="{FF2B5EF4-FFF2-40B4-BE49-F238E27FC236}">
                <a16:creationId xmlns:a16="http://schemas.microsoft.com/office/drawing/2014/main" id="{8A06D517-67D5-47FA-B1F9-B5490905FA1F}"/>
              </a:ext>
            </a:extLst>
          </p:cNvPr>
          <p:cNvPicPr>
            <a:picLocks noChangeAspect="1"/>
          </p:cNvPicPr>
          <p:nvPr/>
        </p:nvPicPr>
        <p:blipFill>
          <a:blip r:embed="rId4"/>
          <a:stretch>
            <a:fillRect/>
          </a:stretch>
        </p:blipFill>
        <p:spPr>
          <a:xfrm>
            <a:off x="971836" y="163017"/>
            <a:ext cx="3548791" cy="3206186"/>
          </a:xfrm>
          <a:prstGeom prst="rect">
            <a:avLst/>
          </a:prstGeom>
        </p:spPr>
      </p:pic>
      <p:sp>
        <p:nvSpPr>
          <p:cNvPr id="6" name="TextBox 5">
            <a:extLst>
              <a:ext uri="{FF2B5EF4-FFF2-40B4-BE49-F238E27FC236}">
                <a16:creationId xmlns:a16="http://schemas.microsoft.com/office/drawing/2014/main" id="{7D2CC21F-5689-43B7-97F5-04245793589F}"/>
              </a:ext>
            </a:extLst>
          </p:cNvPr>
          <p:cNvSpPr txBox="1"/>
          <p:nvPr/>
        </p:nvSpPr>
        <p:spPr>
          <a:xfrm>
            <a:off x="7663863" y="5917468"/>
            <a:ext cx="5268026" cy="1015663"/>
          </a:xfrm>
          <a:prstGeom prst="rect">
            <a:avLst/>
          </a:prstGeom>
          <a:noFill/>
          <a:effectLst/>
        </p:spPr>
        <p:txBody>
          <a:bodyPr wrap="square" rtlCol="0">
            <a:spAutoFit/>
          </a:bodyPr>
          <a:lstStyle/>
          <a:p>
            <a:r>
              <a:rPr lang="en-US" sz="6000" b="1" dirty="0">
                <a:solidFill>
                  <a:schemeClr val="tx2"/>
                </a:solidFill>
                <a:latin typeface="Arial Rounded MT Bold" panose="020F0704030504030204" pitchFamily="34" charset="0"/>
              </a:rPr>
              <a:t>100% FREE</a:t>
            </a:r>
          </a:p>
        </p:txBody>
      </p:sp>
      <p:pic>
        <p:nvPicPr>
          <p:cNvPr id="11" name="Picture 10">
            <a:extLst>
              <a:ext uri="{FF2B5EF4-FFF2-40B4-BE49-F238E27FC236}">
                <a16:creationId xmlns:a16="http://schemas.microsoft.com/office/drawing/2014/main" id="{D115D45E-4390-4BB8-8EC3-014480DDA9CC}"/>
              </a:ext>
            </a:extLst>
          </p:cNvPr>
          <p:cNvPicPr>
            <a:picLocks noChangeAspect="1"/>
          </p:cNvPicPr>
          <p:nvPr/>
        </p:nvPicPr>
        <p:blipFill>
          <a:blip r:embed="rId5">
            <a:alphaModFix amt="85000"/>
            <a:extLst>
              <a:ext uri="{28A0092B-C50C-407E-A947-70E740481C1C}">
                <a14:useLocalDpi xmlns:a14="http://schemas.microsoft.com/office/drawing/2010/main" val="0"/>
              </a:ext>
            </a:extLst>
          </a:blip>
          <a:stretch>
            <a:fillRect/>
          </a:stretch>
        </p:blipFill>
        <p:spPr>
          <a:xfrm>
            <a:off x="4675702" y="5875875"/>
            <a:ext cx="1964250" cy="982125"/>
          </a:xfrm>
          <a:prstGeom prst="rect">
            <a:avLst/>
          </a:prstGeom>
          <a:solidFill>
            <a:schemeClr val="bg1"/>
          </a:solidFill>
        </p:spPr>
      </p:pic>
    </p:spTree>
    <p:extLst>
      <p:ext uri="{BB962C8B-B14F-4D97-AF65-F5344CB8AC3E}">
        <p14:creationId xmlns:p14="http://schemas.microsoft.com/office/powerpoint/2010/main" val="42991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REPORTS: By Member</a:t>
            </a:r>
          </a:p>
        </p:txBody>
      </p:sp>
      <p:pic>
        <p:nvPicPr>
          <p:cNvPr id="4" name="Picture 3">
            <a:extLst>
              <a:ext uri="{FF2B5EF4-FFF2-40B4-BE49-F238E27FC236}">
                <a16:creationId xmlns:a16="http://schemas.microsoft.com/office/drawing/2014/main" id="{460486F5-232A-4D16-81EA-FA8FC045C92B}"/>
              </a:ext>
            </a:extLst>
          </p:cNvPr>
          <p:cNvPicPr>
            <a:picLocks noChangeAspect="1"/>
          </p:cNvPicPr>
          <p:nvPr/>
        </p:nvPicPr>
        <p:blipFill>
          <a:blip r:embed="rId3"/>
          <a:stretch>
            <a:fillRect/>
          </a:stretch>
        </p:blipFill>
        <p:spPr>
          <a:xfrm>
            <a:off x="3876364" y="1228417"/>
            <a:ext cx="4984299" cy="4941515"/>
          </a:xfrm>
          <a:prstGeom prst="rect">
            <a:avLst/>
          </a:prstGeom>
        </p:spPr>
      </p:pic>
    </p:spTree>
    <p:extLst>
      <p:ext uri="{BB962C8B-B14F-4D97-AF65-F5344CB8AC3E}">
        <p14:creationId xmlns:p14="http://schemas.microsoft.com/office/powerpoint/2010/main" val="28349894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TRAINING REPORT: By Member Cont’d</a:t>
            </a:r>
          </a:p>
        </p:txBody>
      </p:sp>
      <p:pic>
        <p:nvPicPr>
          <p:cNvPr id="3" name="Picture 2">
            <a:extLst>
              <a:ext uri="{FF2B5EF4-FFF2-40B4-BE49-F238E27FC236}">
                <a16:creationId xmlns:a16="http://schemas.microsoft.com/office/drawing/2014/main" id="{DCCD5227-E37D-4ADE-8DB4-E490AC516EE0}"/>
              </a:ext>
            </a:extLst>
          </p:cNvPr>
          <p:cNvPicPr>
            <a:picLocks noChangeAspect="1"/>
          </p:cNvPicPr>
          <p:nvPr/>
        </p:nvPicPr>
        <p:blipFill>
          <a:blip r:embed="rId3"/>
          <a:stretch>
            <a:fillRect/>
          </a:stretch>
        </p:blipFill>
        <p:spPr>
          <a:xfrm>
            <a:off x="2689363" y="1584135"/>
            <a:ext cx="6705627" cy="3639798"/>
          </a:xfrm>
          <a:prstGeom prst="rect">
            <a:avLst/>
          </a:prstGeom>
        </p:spPr>
      </p:pic>
    </p:spTree>
    <p:extLst>
      <p:ext uri="{BB962C8B-B14F-4D97-AF65-F5344CB8AC3E}">
        <p14:creationId xmlns:p14="http://schemas.microsoft.com/office/powerpoint/2010/main" val="37837879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REMOVE MEMBERS</a:t>
            </a:r>
          </a:p>
        </p:txBody>
      </p:sp>
      <p:pic>
        <p:nvPicPr>
          <p:cNvPr id="4" name="Picture 3">
            <a:extLst>
              <a:ext uri="{FF2B5EF4-FFF2-40B4-BE49-F238E27FC236}">
                <a16:creationId xmlns:a16="http://schemas.microsoft.com/office/drawing/2014/main" id="{A084F43E-A868-43FD-9C10-3717AE7471A1}"/>
              </a:ext>
            </a:extLst>
          </p:cNvPr>
          <p:cNvPicPr>
            <a:picLocks noChangeAspect="1"/>
          </p:cNvPicPr>
          <p:nvPr/>
        </p:nvPicPr>
        <p:blipFill>
          <a:blip r:embed="rId3"/>
          <a:stretch>
            <a:fillRect/>
          </a:stretch>
        </p:blipFill>
        <p:spPr>
          <a:xfrm>
            <a:off x="3040801" y="1223620"/>
            <a:ext cx="6030167" cy="4915586"/>
          </a:xfrm>
          <a:prstGeom prst="rect">
            <a:avLst/>
          </a:prstGeom>
        </p:spPr>
      </p:pic>
    </p:spTree>
    <p:extLst>
      <p:ext uri="{BB962C8B-B14F-4D97-AF65-F5344CB8AC3E}">
        <p14:creationId xmlns:p14="http://schemas.microsoft.com/office/powerpoint/2010/main" val="30660515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ADMINISTRATION STATUS</a:t>
            </a:r>
          </a:p>
        </p:txBody>
      </p:sp>
      <p:pic>
        <p:nvPicPr>
          <p:cNvPr id="3" name="Picture 2">
            <a:extLst>
              <a:ext uri="{FF2B5EF4-FFF2-40B4-BE49-F238E27FC236}">
                <a16:creationId xmlns:a16="http://schemas.microsoft.com/office/drawing/2014/main" id="{0BC32625-FDB3-4453-A88C-2095067B8D68}"/>
              </a:ext>
            </a:extLst>
          </p:cNvPr>
          <p:cNvPicPr>
            <a:picLocks noChangeAspect="1"/>
          </p:cNvPicPr>
          <p:nvPr/>
        </p:nvPicPr>
        <p:blipFill>
          <a:blip r:embed="rId3"/>
          <a:stretch>
            <a:fillRect/>
          </a:stretch>
        </p:blipFill>
        <p:spPr>
          <a:xfrm>
            <a:off x="3052337" y="1004548"/>
            <a:ext cx="6577872" cy="5239651"/>
          </a:xfrm>
          <a:prstGeom prst="rect">
            <a:avLst/>
          </a:prstGeom>
        </p:spPr>
      </p:pic>
    </p:spTree>
    <p:extLst>
      <p:ext uri="{BB962C8B-B14F-4D97-AF65-F5344CB8AC3E}">
        <p14:creationId xmlns:p14="http://schemas.microsoft.com/office/powerpoint/2010/main" val="3697126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029ED5-F105-4DD2-99C8-1E4422817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D621E68-BF28-4A1C-B1A2-4E55E139E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BE8BBE4D-F0DF-49B9-B75A-99DAC53ACA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E0F07DDC-34A6-46A1-9DE9-2BBE2931A5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EB2BF9-B8DB-45B9-86EA-D197B5B1AE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08B5BB34-3801-4E70-A981-FE007635E1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8432A75-2CEB-463C-A8F2-ABB50A79F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E7E850B8-C050-4597-8BEB-113FEC9A27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24ACC798-9CEC-4B6F-A8DD-F8E6FCCCF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1D58A8C6-1294-4CD9-89BC-F1E981A52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32F2ED6-6143-46C4-A641-72D42732B6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5C9652B3-A450-4ED6-8FBF-F536BA60B4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B6AFBF3-D68B-422F-BC7B-60ECA231C131}"/>
              </a:ext>
            </a:extLst>
          </p:cNvPr>
          <p:cNvSpPr txBox="1"/>
          <p:nvPr/>
        </p:nvSpPr>
        <p:spPr>
          <a:xfrm>
            <a:off x="1921564" y="498738"/>
            <a:ext cx="82412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D9531E"/>
                </a:solidFill>
                <a:latin typeface="Arial Rounded MT Bold" panose="020F0704030504030204" pitchFamily="34" charset="0"/>
              </a:rPr>
              <a:t>CUSTOMIZE YOUR LOGO</a:t>
            </a:r>
          </a:p>
        </p:txBody>
      </p:sp>
      <p:pic>
        <p:nvPicPr>
          <p:cNvPr id="4" name="Picture 3">
            <a:extLst>
              <a:ext uri="{FF2B5EF4-FFF2-40B4-BE49-F238E27FC236}">
                <a16:creationId xmlns:a16="http://schemas.microsoft.com/office/drawing/2014/main" id="{1863B7C6-52EE-431E-8E63-394AD3B4E17D}"/>
              </a:ext>
            </a:extLst>
          </p:cNvPr>
          <p:cNvPicPr>
            <a:picLocks noChangeAspect="1"/>
          </p:cNvPicPr>
          <p:nvPr/>
        </p:nvPicPr>
        <p:blipFill>
          <a:blip r:embed="rId3"/>
          <a:stretch>
            <a:fillRect/>
          </a:stretch>
        </p:blipFill>
        <p:spPr>
          <a:xfrm>
            <a:off x="2531483" y="1277446"/>
            <a:ext cx="7225045" cy="4624841"/>
          </a:xfrm>
          <a:prstGeom prst="rect">
            <a:avLst/>
          </a:prstGeom>
        </p:spPr>
      </p:pic>
    </p:spTree>
    <p:extLst>
      <p:ext uri="{BB962C8B-B14F-4D97-AF65-F5344CB8AC3E}">
        <p14:creationId xmlns:p14="http://schemas.microsoft.com/office/powerpoint/2010/main" val="1625547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853EA-0D76-4926-AE33-2797BBD16AFD}"/>
              </a:ext>
            </a:extLst>
          </p:cNvPr>
          <p:cNvSpPr>
            <a:spLocks noGrp="1"/>
          </p:cNvSpPr>
          <p:nvPr>
            <p:ph type="title"/>
          </p:nvPr>
        </p:nvSpPr>
        <p:spPr/>
        <p:txBody>
          <a:bodyPr/>
          <a:lstStyle/>
          <a:p>
            <a:r>
              <a:rPr lang="en-US" dirty="0" err="1">
                <a:latin typeface="Arial Rounded MT Bold" panose="020F0704030504030204" pitchFamily="34" charset="0"/>
              </a:rPr>
              <a:t>eForcePEI</a:t>
            </a:r>
            <a:r>
              <a:rPr lang="en-US" dirty="0">
                <a:latin typeface="Arial Rounded MT Bold" panose="020F0704030504030204" pitchFamily="34" charset="0"/>
              </a:rPr>
              <a:t> – USER TIPS</a:t>
            </a:r>
          </a:p>
        </p:txBody>
      </p:sp>
      <p:sp>
        <p:nvSpPr>
          <p:cNvPr id="3" name="Content Placeholder 2">
            <a:extLst>
              <a:ext uri="{FF2B5EF4-FFF2-40B4-BE49-F238E27FC236}">
                <a16:creationId xmlns:a16="http://schemas.microsoft.com/office/drawing/2014/main" id="{5C8AE644-E741-4D66-AD1E-E1B7F118A307}"/>
              </a:ext>
            </a:extLst>
          </p:cNvPr>
          <p:cNvSpPr>
            <a:spLocks noGrp="1"/>
          </p:cNvSpPr>
          <p:nvPr>
            <p:ph idx="1"/>
          </p:nvPr>
        </p:nvSpPr>
        <p:spPr>
          <a:xfrm>
            <a:off x="677334" y="1762539"/>
            <a:ext cx="8596668" cy="4278824"/>
          </a:xfrm>
        </p:spPr>
        <p:txBody>
          <a:bodyPr>
            <a:normAutofit/>
          </a:bodyPr>
          <a:lstStyle/>
          <a:p>
            <a:r>
              <a:rPr lang="en-US" sz="2000" dirty="0">
                <a:solidFill>
                  <a:schemeClr val="bg1">
                    <a:lumMod val="50000"/>
                  </a:schemeClr>
                </a:solidFill>
              </a:rPr>
              <a:t>USE GOOGLE CHROME (RATHER THAN INTERNET EXPLORER OR MICROSOFT EDGE)</a:t>
            </a:r>
          </a:p>
          <a:p>
            <a:endParaRPr lang="en-US" sz="2000" dirty="0">
              <a:solidFill>
                <a:schemeClr val="bg1">
                  <a:lumMod val="50000"/>
                </a:schemeClr>
              </a:solidFill>
            </a:endParaRPr>
          </a:p>
          <a:p>
            <a:r>
              <a:rPr lang="en-US" sz="2000" dirty="0">
                <a:solidFill>
                  <a:schemeClr val="bg1">
                    <a:lumMod val="50000"/>
                  </a:schemeClr>
                </a:solidFill>
              </a:rPr>
              <a:t>USE A DESKTOP OR LAPTOP COMPUTER (RATHER THAN A MOBILE DEVICE OR IPAD)</a:t>
            </a:r>
          </a:p>
          <a:p>
            <a:endParaRPr lang="en-US" sz="2000" dirty="0">
              <a:solidFill>
                <a:schemeClr val="bg1">
                  <a:lumMod val="50000"/>
                </a:schemeClr>
              </a:solidFill>
            </a:endParaRPr>
          </a:p>
          <a:p>
            <a:r>
              <a:rPr lang="en-US" sz="2000" dirty="0">
                <a:solidFill>
                  <a:schemeClr val="bg1">
                    <a:lumMod val="50000"/>
                  </a:schemeClr>
                </a:solidFill>
              </a:rPr>
              <a:t>IF THE COURSE DOES NOT LAUNCH DOUBLE CHECK YOUR BROWSER DOES NOT HAVE A POP-UP BLOCKER</a:t>
            </a:r>
          </a:p>
          <a:p>
            <a:endParaRPr lang="en-US" sz="2000" dirty="0">
              <a:solidFill>
                <a:schemeClr val="bg1">
                  <a:lumMod val="50000"/>
                </a:schemeClr>
              </a:solidFill>
            </a:endParaRPr>
          </a:p>
          <a:p>
            <a:r>
              <a:rPr lang="en-US" sz="2000" dirty="0">
                <a:solidFill>
                  <a:schemeClr val="bg1">
                    <a:lumMod val="50000"/>
                  </a:schemeClr>
                </a:solidFill>
              </a:rPr>
              <a:t>USE “MY COURSEPARK” - “MY LEARNING NETWORKS” AS A HOME BUTTON</a:t>
            </a:r>
            <a:endParaRPr lang="en-US" dirty="0"/>
          </a:p>
          <a:p>
            <a:endParaRPr lang="en-US" dirty="0"/>
          </a:p>
        </p:txBody>
      </p:sp>
    </p:spTree>
    <p:extLst>
      <p:ext uri="{BB962C8B-B14F-4D97-AF65-F5344CB8AC3E}">
        <p14:creationId xmlns:p14="http://schemas.microsoft.com/office/powerpoint/2010/main" val="3977732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3E04C32F-89D5-4392-B465-0C8FB84C8BB6}"/>
              </a:ext>
            </a:extLst>
          </p:cNvPr>
          <p:cNvCxnSpPr/>
          <p:nvPr/>
        </p:nvCxnSpPr>
        <p:spPr>
          <a:xfrm flipV="1">
            <a:off x="8563428" y="2158997"/>
            <a:ext cx="4397828" cy="4971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Isosceles Triangle 17">
            <a:extLst>
              <a:ext uri="{FF2B5EF4-FFF2-40B4-BE49-F238E27FC236}">
                <a16:creationId xmlns:a16="http://schemas.microsoft.com/office/drawing/2014/main" id="{183244FD-D2C0-47C8-A848-4C3DC6FD7338}"/>
              </a:ext>
            </a:extLst>
          </p:cNvPr>
          <p:cNvSpPr/>
          <p:nvPr/>
        </p:nvSpPr>
        <p:spPr>
          <a:xfrm>
            <a:off x="9898742" y="-1814286"/>
            <a:ext cx="4296229" cy="8701311"/>
          </a:xfrm>
          <a:prstGeom prst="triangle">
            <a:avLst/>
          </a:prstGeom>
          <a:solidFill>
            <a:srgbClr val="A5D17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CBA42"/>
              </a:solidFill>
            </a:endParaRPr>
          </a:p>
        </p:txBody>
      </p:sp>
      <p:sp>
        <p:nvSpPr>
          <p:cNvPr id="14" name="Isosceles Triangle 13">
            <a:extLst>
              <a:ext uri="{FF2B5EF4-FFF2-40B4-BE49-F238E27FC236}">
                <a16:creationId xmlns:a16="http://schemas.microsoft.com/office/drawing/2014/main" id="{7499BF86-059B-4599-B293-AA17933D9233}"/>
              </a:ext>
            </a:extLst>
          </p:cNvPr>
          <p:cNvSpPr/>
          <p:nvPr/>
        </p:nvSpPr>
        <p:spPr>
          <a:xfrm>
            <a:off x="9521371" y="2431143"/>
            <a:ext cx="3149600" cy="4426857"/>
          </a:xfrm>
          <a:prstGeom prst="triangle">
            <a:avLst>
              <a:gd name="adj" fmla="val 95892"/>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3EA9AFC7-E9E5-4D69-BDFE-E3E934EF4ED3}"/>
              </a:ext>
            </a:extLst>
          </p:cNvPr>
          <p:cNvSpPr/>
          <p:nvPr/>
        </p:nvSpPr>
        <p:spPr>
          <a:xfrm rot="10800000">
            <a:off x="9187542" y="0"/>
            <a:ext cx="3149600" cy="6858000"/>
          </a:xfrm>
          <a:prstGeom prst="triangle">
            <a:avLst>
              <a:gd name="adj" fmla="val 0"/>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042090A-E92E-4911-9012-D06F915DEE90}"/>
              </a:ext>
            </a:extLst>
          </p:cNvPr>
          <p:cNvSpPr/>
          <p:nvPr/>
        </p:nvSpPr>
        <p:spPr>
          <a:xfrm>
            <a:off x="10443029" y="2431141"/>
            <a:ext cx="2561770" cy="4426857"/>
          </a:xfrm>
          <a:prstGeom prst="triangle">
            <a:avLst>
              <a:gd name="adj" fmla="val 95892"/>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678BF21A-A633-42D3-84D6-334B9F0B3467}"/>
              </a:ext>
            </a:extLst>
          </p:cNvPr>
          <p:cNvSpPr/>
          <p:nvPr/>
        </p:nvSpPr>
        <p:spPr>
          <a:xfrm rot="10800000">
            <a:off x="10762342" y="-4"/>
            <a:ext cx="2561770" cy="6857999"/>
          </a:xfrm>
          <a:prstGeom prst="triangle">
            <a:avLst>
              <a:gd name="adj" fmla="val 38101"/>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A picture containing clipart&#10;&#10;Description automatically generated">
            <a:extLst>
              <a:ext uri="{FF2B5EF4-FFF2-40B4-BE49-F238E27FC236}">
                <a16:creationId xmlns:a16="http://schemas.microsoft.com/office/drawing/2014/main" id="{DD270A1A-DEC5-4438-AA16-A01162A14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69560"/>
            <a:ext cx="3530607" cy="588435"/>
          </a:xfrm>
          <a:prstGeom prst="rect">
            <a:avLst/>
          </a:prstGeom>
        </p:spPr>
      </p:pic>
      <p:sp>
        <p:nvSpPr>
          <p:cNvPr id="10" name="TextBox 9">
            <a:extLst>
              <a:ext uri="{FF2B5EF4-FFF2-40B4-BE49-F238E27FC236}">
                <a16:creationId xmlns:a16="http://schemas.microsoft.com/office/drawing/2014/main" id="{24759462-4899-443F-80C4-ECB92C37B170}"/>
              </a:ext>
            </a:extLst>
          </p:cNvPr>
          <p:cNvSpPr txBox="1"/>
          <p:nvPr/>
        </p:nvSpPr>
        <p:spPr>
          <a:xfrm>
            <a:off x="6786963" y="3329058"/>
            <a:ext cx="2326471" cy="584775"/>
          </a:xfrm>
          <a:prstGeom prst="rect">
            <a:avLst/>
          </a:prstGeom>
          <a:noFill/>
        </p:spPr>
        <p:txBody>
          <a:bodyPr wrap="none" rtlCol="0">
            <a:spAutoFit/>
          </a:bodyPr>
          <a:lstStyle/>
          <a:p>
            <a:r>
              <a:rPr lang="en-US" sz="3200" dirty="0">
                <a:solidFill>
                  <a:schemeClr val="bg1"/>
                </a:solidFill>
              </a:rPr>
              <a:t>tart TODAY!</a:t>
            </a:r>
          </a:p>
        </p:txBody>
      </p:sp>
      <p:pic>
        <p:nvPicPr>
          <p:cNvPr id="21" name="Picture 20">
            <a:extLst>
              <a:ext uri="{FF2B5EF4-FFF2-40B4-BE49-F238E27FC236}">
                <a16:creationId xmlns:a16="http://schemas.microsoft.com/office/drawing/2014/main" id="{305D357D-4102-4941-864D-76418CA7D5E2}"/>
              </a:ext>
            </a:extLst>
          </p:cNvPr>
          <p:cNvPicPr>
            <a:picLocks noChangeAspect="1"/>
          </p:cNvPicPr>
          <p:nvPr/>
        </p:nvPicPr>
        <p:blipFill>
          <a:blip r:embed="rId4">
            <a:duotone>
              <a:schemeClr val="accent3">
                <a:shade val="45000"/>
                <a:satMod val="135000"/>
              </a:schemeClr>
              <a:prstClr val="white"/>
            </a:duotone>
            <a:alphaModFix amt="80000"/>
            <a:extLst>
              <a:ext uri="{BEBA8EAE-BF5A-486C-A8C5-ECC9F3942E4B}">
                <a14:imgProps xmlns:a14="http://schemas.microsoft.com/office/drawing/2010/main">
                  <a14:imgLayer r:embed="rId5">
                    <a14:imgEffect>
                      <a14:backgroundRemoval t="2308" b="98077" l="4231" r="96154">
                        <a14:foregroundMark x1="15385" y1="25769" x2="17308" y2="49231"/>
                        <a14:foregroundMark x1="17308" y1="49231" x2="28846" y2="67308"/>
                        <a14:foregroundMark x1="28846" y1="67308" x2="47692" y2="80000"/>
                        <a14:foregroundMark x1="47692" y1="80000" x2="66154" y2="85769"/>
                        <a14:foregroundMark x1="66154" y1="85769" x2="66538" y2="85769"/>
                        <a14:foregroundMark x1="56538" y1="40385" x2="56538" y2="40385"/>
                        <a14:foregroundMark x1="64615" y1="24615" x2="64615" y2="24615"/>
                        <a14:foregroundMark x1="49231" y1="18077" x2="79231" y2="42308"/>
                        <a14:foregroundMark x1="53077" y1="42692" x2="58846" y2="48077"/>
                        <a14:foregroundMark x1="56923" y1="3077" x2="76923" y2="12692"/>
                        <a14:foregroundMark x1="76923" y1="12692" x2="90769" y2="28462"/>
                        <a14:foregroundMark x1="90769" y1="28462" x2="96154" y2="45000"/>
                        <a14:foregroundMark x1="50769" y1="2308" x2="61538" y2="3462"/>
                        <a14:foregroundMark x1="16538" y1="15385" x2="8846" y2="33846"/>
                        <a14:foregroundMark x1="8846" y1="33846" x2="32308" y2="70769"/>
                        <a14:foregroundMark x1="32308" y1="70769" x2="68462" y2="90769"/>
                        <a14:foregroundMark x1="68462" y1="90769" x2="70000" y2="77308"/>
                        <a14:foregroundMark x1="78846" y1="78462" x2="68846" y2="92692"/>
                        <a14:foregroundMark x1="71154" y1="95385" x2="50769" y2="90000"/>
                        <a14:foregroundMark x1="50769" y1="90000" x2="43077" y2="85000"/>
                        <a14:foregroundMark x1="75769" y1="95385" x2="84615" y2="81538"/>
                        <a14:foregroundMark x1="87692" y1="79615" x2="75769" y2="96154"/>
                        <a14:foregroundMark x1="75769" y1="96154" x2="72692" y2="98077"/>
                        <a14:foregroundMark x1="4231" y1="29231" x2="20385" y2="73462"/>
                        <a14:foregroundMark x1="20385" y1="73462" x2="36538" y2="85769"/>
                        <a14:foregroundMark x1="36538" y1="85769" x2="36538" y2="85769"/>
                      </a14:backgroundRemoval>
                    </a14:imgEffect>
                  </a14:imgLayer>
                </a14:imgProps>
              </a:ext>
              <a:ext uri="{28A0092B-C50C-407E-A947-70E740481C1C}">
                <a14:useLocalDpi xmlns:a14="http://schemas.microsoft.com/office/drawing/2010/main" val="0"/>
              </a:ext>
            </a:extLst>
          </a:blip>
          <a:stretch>
            <a:fillRect/>
          </a:stretch>
        </p:blipFill>
        <p:spPr>
          <a:xfrm>
            <a:off x="188467" y="1649194"/>
            <a:ext cx="600363" cy="600363"/>
          </a:xfrm>
          <a:prstGeom prst="rect">
            <a:avLst/>
          </a:prstGeom>
        </p:spPr>
      </p:pic>
      <p:pic>
        <p:nvPicPr>
          <p:cNvPr id="22" name="Picture 21" descr="A close up of a logo&#10;&#10;Description automatically generated">
            <a:extLst>
              <a:ext uri="{FF2B5EF4-FFF2-40B4-BE49-F238E27FC236}">
                <a16:creationId xmlns:a16="http://schemas.microsoft.com/office/drawing/2014/main" id="{EB72EB43-71D6-434E-9985-7F3276F3D9F0}"/>
              </a:ext>
            </a:extLst>
          </p:cNvPr>
          <p:cNvPicPr>
            <a:picLocks noChangeAspect="1"/>
          </p:cNvPicPr>
          <p:nvPr/>
        </p:nvPicPr>
        <p:blipFill>
          <a:blip r:embed="rId6">
            <a:alphaModFix amt="80000"/>
            <a:duotone>
              <a:schemeClr val="accent3">
                <a:shade val="45000"/>
                <a:satMod val="135000"/>
              </a:schemeClr>
              <a:prstClr val="white"/>
            </a:duotone>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544945" y="1583162"/>
            <a:ext cx="1591662" cy="919627"/>
          </a:xfrm>
          <a:prstGeom prst="rect">
            <a:avLst/>
          </a:prstGeom>
        </p:spPr>
      </p:pic>
      <p:pic>
        <p:nvPicPr>
          <p:cNvPr id="23" name="Picture 22" descr="A close up of a logo&#10;&#10;Description automatically generated">
            <a:extLst>
              <a:ext uri="{FF2B5EF4-FFF2-40B4-BE49-F238E27FC236}">
                <a16:creationId xmlns:a16="http://schemas.microsoft.com/office/drawing/2014/main" id="{A15EB4BB-EB00-4460-8EF6-E4A8B634A840}"/>
              </a:ext>
            </a:extLst>
          </p:cNvPr>
          <p:cNvPicPr>
            <a:picLocks noChangeAspect="1"/>
          </p:cNvPicPr>
          <p:nvPr/>
        </p:nvPicPr>
        <p:blipFill>
          <a:blip r:embed="rId8">
            <a:alphaModFix amt="80000"/>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020732" y="1583162"/>
            <a:ext cx="617962" cy="650923"/>
          </a:xfrm>
          <a:prstGeom prst="rect">
            <a:avLst/>
          </a:prstGeom>
        </p:spPr>
      </p:pic>
      <p:sp>
        <p:nvSpPr>
          <p:cNvPr id="12" name="TextBox 11">
            <a:extLst>
              <a:ext uri="{FF2B5EF4-FFF2-40B4-BE49-F238E27FC236}">
                <a16:creationId xmlns:a16="http://schemas.microsoft.com/office/drawing/2014/main" id="{F5861325-3DE5-4387-98D0-E30EA841C274}"/>
              </a:ext>
            </a:extLst>
          </p:cNvPr>
          <p:cNvSpPr txBox="1"/>
          <p:nvPr/>
        </p:nvSpPr>
        <p:spPr>
          <a:xfrm>
            <a:off x="-119762" y="1849447"/>
            <a:ext cx="10104400" cy="400110"/>
          </a:xfrm>
          <a:prstGeom prst="rect">
            <a:avLst/>
          </a:prstGeom>
          <a:noFill/>
        </p:spPr>
        <p:txBody>
          <a:bodyPr wrap="square" rtlCol="0">
            <a:spAutoFit/>
          </a:bodyPr>
          <a:lstStyle/>
          <a:p>
            <a:pPr algn="ctr"/>
            <a:r>
              <a:rPr lang="en-US" sz="2000" dirty="0">
                <a:solidFill>
                  <a:schemeClr val="bg1">
                    <a:lumMod val="50000"/>
                  </a:schemeClr>
                </a:solidFill>
              </a:rPr>
              <a:t> 902.566.9372                    training@eforcepei.ca                 @eForcePEI</a:t>
            </a:r>
          </a:p>
        </p:txBody>
      </p:sp>
      <p:sp>
        <p:nvSpPr>
          <p:cNvPr id="24" name="Title 1">
            <a:extLst>
              <a:ext uri="{FF2B5EF4-FFF2-40B4-BE49-F238E27FC236}">
                <a16:creationId xmlns:a16="http://schemas.microsoft.com/office/drawing/2014/main" id="{2662FF4B-76E6-4332-A15F-97F66BB57158}"/>
              </a:ext>
            </a:extLst>
          </p:cNvPr>
          <p:cNvSpPr txBox="1">
            <a:spLocks/>
          </p:cNvSpPr>
          <p:nvPr/>
        </p:nvSpPr>
        <p:spPr>
          <a:xfrm>
            <a:off x="677334" y="609600"/>
            <a:ext cx="8596668" cy="1320800"/>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latin typeface="Arial Rounded MT Bold" panose="020F0704030504030204" pitchFamily="34" charset="0"/>
              </a:rPr>
              <a:t>eForcePEI – Contact Us</a:t>
            </a:r>
          </a:p>
        </p:txBody>
      </p:sp>
      <p:sp>
        <p:nvSpPr>
          <p:cNvPr id="25" name="Title 1">
            <a:extLst>
              <a:ext uri="{FF2B5EF4-FFF2-40B4-BE49-F238E27FC236}">
                <a16:creationId xmlns:a16="http://schemas.microsoft.com/office/drawing/2014/main" id="{6ED45234-DFFF-4FCE-829C-6A287BCC4B21}"/>
              </a:ext>
            </a:extLst>
          </p:cNvPr>
          <p:cNvSpPr txBox="1">
            <a:spLocks/>
          </p:cNvSpPr>
          <p:nvPr/>
        </p:nvSpPr>
        <p:spPr>
          <a:xfrm>
            <a:off x="656189" y="2494062"/>
            <a:ext cx="8596668" cy="1320800"/>
          </a:xfrm>
          <a:prstGeom prst="rect">
            <a:avLst/>
          </a:prstGeom>
        </p:spPr>
        <p:txBody>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latin typeface="Arial Rounded MT Bold" panose="020F0704030504030204" pitchFamily="34" charset="0"/>
              </a:rPr>
              <a:t>CoursePark – Website Technical Issues or Adding Course Content</a:t>
            </a:r>
          </a:p>
        </p:txBody>
      </p:sp>
      <p:pic>
        <p:nvPicPr>
          <p:cNvPr id="26" name="Picture 25" descr="A close up of a logo&#10;&#10;Description automatically generated">
            <a:extLst>
              <a:ext uri="{FF2B5EF4-FFF2-40B4-BE49-F238E27FC236}">
                <a16:creationId xmlns:a16="http://schemas.microsoft.com/office/drawing/2014/main" id="{45909E77-C4E7-484D-A0CD-BB59D5A8B722}"/>
              </a:ext>
            </a:extLst>
          </p:cNvPr>
          <p:cNvPicPr>
            <a:picLocks noChangeAspect="1"/>
          </p:cNvPicPr>
          <p:nvPr/>
        </p:nvPicPr>
        <p:blipFill>
          <a:blip r:embed="rId6">
            <a:alphaModFix amt="80000"/>
            <a:duotone>
              <a:schemeClr val="accent3">
                <a:shade val="45000"/>
                <a:satMod val="135000"/>
              </a:schemeClr>
              <a:prstClr val="white"/>
            </a:duotone>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88830" y="3837087"/>
            <a:ext cx="1591662" cy="919627"/>
          </a:xfrm>
          <a:prstGeom prst="rect">
            <a:avLst/>
          </a:prstGeom>
        </p:spPr>
      </p:pic>
      <p:sp>
        <p:nvSpPr>
          <p:cNvPr id="28" name="TextBox 27">
            <a:extLst>
              <a:ext uri="{FF2B5EF4-FFF2-40B4-BE49-F238E27FC236}">
                <a16:creationId xmlns:a16="http://schemas.microsoft.com/office/drawing/2014/main" id="{8F59649D-A141-4436-9B47-5A17D3AF886C}"/>
              </a:ext>
            </a:extLst>
          </p:cNvPr>
          <p:cNvSpPr txBox="1"/>
          <p:nvPr/>
        </p:nvSpPr>
        <p:spPr>
          <a:xfrm>
            <a:off x="2277513" y="4112680"/>
            <a:ext cx="10104400" cy="400110"/>
          </a:xfrm>
          <a:prstGeom prst="rect">
            <a:avLst/>
          </a:prstGeom>
          <a:noFill/>
        </p:spPr>
        <p:txBody>
          <a:bodyPr wrap="square" rtlCol="0">
            <a:spAutoFit/>
          </a:bodyPr>
          <a:lstStyle/>
          <a:p>
            <a:r>
              <a:rPr lang="en-US" sz="2000" dirty="0">
                <a:solidFill>
                  <a:schemeClr val="bg1">
                    <a:lumMod val="50000"/>
                  </a:schemeClr>
                </a:solidFill>
              </a:rPr>
              <a:t>support@coursepark.com</a:t>
            </a:r>
          </a:p>
        </p:txBody>
      </p:sp>
      <p:pic>
        <p:nvPicPr>
          <p:cNvPr id="9" name="Picture 8">
            <a:extLst>
              <a:ext uri="{FF2B5EF4-FFF2-40B4-BE49-F238E27FC236}">
                <a16:creationId xmlns:a16="http://schemas.microsoft.com/office/drawing/2014/main" id="{4D6F757C-2004-4B60-AA66-7D9468ED1211}"/>
              </a:ext>
            </a:extLst>
          </p:cNvPr>
          <p:cNvPicPr>
            <a:picLocks noChangeAspect="1"/>
          </p:cNvPicPr>
          <p:nvPr/>
        </p:nvPicPr>
        <p:blipFill>
          <a:blip r:embed="rId9"/>
          <a:stretch>
            <a:fillRect/>
          </a:stretch>
        </p:blipFill>
        <p:spPr>
          <a:xfrm>
            <a:off x="1167602" y="5069307"/>
            <a:ext cx="419158" cy="628738"/>
          </a:xfrm>
          <a:prstGeom prst="rect">
            <a:avLst/>
          </a:prstGeom>
        </p:spPr>
      </p:pic>
      <p:pic>
        <p:nvPicPr>
          <p:cNvPr id="2" name="Picture 1">
            <a:extLst>
              <a:ext uri="{FF2B5EF4-FFF2-40B4-BE49-F238E27FC236}">
                <a16:creationId xmlns:a16="http://schemas.microsoft.com/office/drawing/2014/main" id="{80040813-ACB3-4072-B7F9-66E662872A9C}"/>
              </a:ext>
            </a:extLst>
          </p:cNvPr>
          <p:cNvPicPr>
            <a:picLocks noChangeAspect="1"/>
          </p:cNvPicPr>
          <p:nvPr/>
        </p:nvPicPr>
        <p:blipFill>
          <a:blip r:embed="rId10"/>
          <a:stretch>
            <a:fillRect/>
          </a:stretch>
        </p:blipFill>
        <p:spPr>
          <a:xfrm>
            <a:off x="2277513" y="4665884"/>
            <a:ext cx="5944115" cy="1316850"/>
          </a:xfrm>
          <a:prstGeom prst="rect">
            <a:avLst/>
          </a:prstGeom>
        </p:spPr>
      </p:pic>
      <p:sp>
        <p:nvSpPr>
          <p:cNvPr id="3" name="Oval 2">
            <a:extLst>
              <a:ext uri="{FF2B5EF4-FFF2-40B4-BE49-F238E27FC236}">
                <a16:creationId xmlns:a16="http://schemas.microsoft.com/office/drawing/2014/main" id="{091A5A18-3A67-4DB2-83BC-FE69A3B18291}"/>
              </a:ext>
            </a:extLst>
          </p:cNvPr>
          <p:cNvSpPr/>
          <p:nvPr/>
        </p:nvSpPr>
        <p:spPr>
          <a:xfrm>
            <a:off x="7692569" y="5381538"/>
            <a:ext cx="711202" cy="395418"/>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2456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F64489-83C3-481D-BD59-16D14CA67884}"/>
              </a:ext>
            </a:extLst>
          </p:cNvPr>
          <p:cNvSpPr txBox="1"/>
          <p:nvPr/>
        </p:nvSpPr>
        <p:spPr>
          <a:xfrm>
            <a:off x="1789044" y="2425148"/>
            <a:ext cx="7063408" cy="1323439"/>
          </a:xfrm>
          <a:prstGeom prst="rect">
            <a:avLst/>
          </a:prstGeom>
          <a:noFill/>
        </p:spPr>
        <p:txBody>
          <a:bodyPr wrap="square" rtlCol="0">
            <a:spAutoFit/>
          </a:bodyPr>
          <a:lstStyle/>
          <a:p>
            <a:pPr algn="ctr"/>
            <a:r>
              <a:rPr lang="en-US" sz="8000" dirty="0">
                <a:solidFill>
                  <a:srgbClr val="7CBA42"/>
                </a:solidFill>
              </a:rPr>
              <a:t>Questions</a:t>
            </a:r>
          </a:p>
        </p:txBody>
      </p:sp>
    </p:spTree>
    <p:extLst>
      <p:ext uri="{BB962C8B-B14F-4D97-AF65-F5344CB8AC3E}">
        <p14:creationId xmlns:p14="http://schemas.microsoft.com/office/powerpoint/2010/main" val="2711852696"/>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A57084-92E7-4769-8E93-8510B05F0268}"/>
              </a:ext>
            </a:extLst>
          </p:cNvPr>
          <p:cNvSpPr txBox="1"/>
          <p:nvPr/>
        </p:nvSpPr>
        <p:spPr>
          <a:xfrm>
            <a:off x="1775790" y="2466778"/>
            <a:ext cx="6851375" cy="1446550"/>
          </a:xfrm>
          <a:prstGeom prst="rect">
            <a:avLst/>
          </a:prstGeom>
          <a:noFill/>
        </p:spPr>
        <p:txBody>
          <a:bodyPr wrap="square" rtlCol="0">
            <a:spAutoFit/>
          </a:bodyPr>
          <a:lstStyle/>
          <a:p>
            <a:r>
              <a:rPr lang="en-US" sz="8800" dirty="0">
                <a:solidFill>
                  <a:srgbClr val="B74619"/>
                </a:solidFill>
                <a:latin typeface="Arial Black" panose="020B0A04020102020204" pitchFamily="34" charset="0"/>
              </a:rPr>
              <a:t>Thank You</a:t>
            </a:r>
          </a:p>
        </p:txBody>
      </p:sp>
    </p:spTree>
    <p:extLst>
      <p:ext uri="{BB962C8B-B14F-4D97-AF65-F5344CB8AC3E}">
        <p14:creationId xmlns:p14="http://schemas.microsoft.com/office/powerpoint/2010/main" val="3085787595"/>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577946A2-8DCE-4047-9CAE-38128B4BAF3B}"/>
              </a:ext>
            </a:extLst>
          </p:cNvPr>
          <p:cNvSpPr>
            <a:spLocks noGrp="1"/>
          </p:cNvSpPr>
          <p:nvPr>
            <p:ph type="body" sz="quarter" idx="11"/>
          </p:nvPr>
        </p:nvSpPr>
        <p:spPr>
          <a:xfrm>
            <a:off x="0" y="1153551"/>
            <a:ext cx="12192000" cy="5704449"/>
          </a:xfrm>
          <a:solidFill>
            <a:schemeClr val="accent6"/>
          </a:solidFill>
        </p:spPr>
        <p:txBody>
          <a:bodyPr rIns="274320"/>
          <a:lstStyle/>
          <a:p>
            <a:pPr marL="285750" indent="-285750">
              <a:buFont typeface="Arial" panose="020B0604020202020204" pitchFamily="34" charset="0"/>
              <a:buChar char="•"/>
            </a:pPr>
            <a:r>
              <a:rPr lang="en-US" sz="2400" b="1" dirty="0"/>
              <a:t>CoursePark</a:t>
            </a:r>
            <a:r>
              <a:rPr lang="en-US" sz="2400" dirty="0"/>
              <a:t> – Online Platform (provided by </a:t>
            </a:r>
            <a:r>
              <a:rPr lang="en-US" sz="2400" dirty="0" err="1"/>
              <a:t>Bluedrop</a:t>
            </a:r>
            <a:r>
              <a:rPr lang="en-US" sz="2400" dirty="0"/>
              <a:t> Performance Learning – St. John's, NL)</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2400" b="1" dirty="0"/>
              <a:t>Video based courses</a:t>
            </a:r>
          </a:p>
          <a:p>
            <a:pPr marL="971550" lvl="1" indent="-285750"/>
            <a:r>
              <a:rPr lang="en-US" sz="2400" dirty="0">
                <a:solidFill>
                  <a:schemeClr val="bg1"/>
                </a:solidFill>
              </a:rPr>
              <a:t>Courses bundled by topics (</a:t>
            </a:r>
            <a:r>
              <a:rPr lang="en-US" sz="2400" b="1" dirty="0">
                <a:solidFill>
                  <a:schemeClr val="bg1"/>
                </a:solidFill>
              </a:rPr>
              <a:t>50+bundles </a:t>
            </a:r>
            <a:r>
              <a:rPr lang="en-US" sz="2400" dirty="0">
                <a:solidFill>
                  <a:schemeClr val="bg1"/>
                </a:solidFill>
              </a:rPr>
              <a:t>and </a:t>
            </a:r>
            <a:r>
              <a:rPr lang="en-US" sz="2400" b="1" dirty="0">
                <a:solidFill>
                  <a:schemeClr val="bg1"/>
                </a:solidFill>
              </a:rPr>
              <a:t>250+courses</a:t>
            </a:r>
            <a:r>
              <a:rPr lang="en-US" sz="2400" dirty="0">
                <a:solidFill>
                  <a:schemeClr val="bg1"/>
                </a:solidFill>
              </a:rPr>
              <a:t>)</a:t>
            </a:r>
          </a:p>
          <a:p>
            <a:pPr marL="971550" lvl="1" indent="-285750"/>
            <a:endParaRPr lang="en-US" sz="2400" dirty="0">
              <a:solidFill>
                <a:schemeClr val="bg1"/>
              </a:solidFill>
            </a:endParaRPr>
          </a:p>
          <a:p>
            <a:pPr marL="971550" lvl="1" indent="-285750"/>
            <a:r>
              <a:rPr lang="en-US" sz="2400" b="1" dirty="0" err="1">
                <a:solidFill>
                  <a:schemeClr val="bg1"/>
                </a:solidFill>
              </a:rPr>
              <a:t>SkillSoft</a:t>
            </a:r>
            <a:r>
              <a:rPr lang="en-US" sz="2400" dirty="0">
                <a:solidFill>
                  <a:schemeClr val="bg1"/>
                </a:solidFill>
              </a:rPr>
              <a:t> – Learning content provider</a:t>
            </a:r>
          </a:p>
          <a:p>
            <a:pPr marL="971550" lvl="1" indent="-285750"/>
            <a:endParaRPr lang="en-US" sz="2400" dirty="0">
              <a:solidFill>
                <a:schemeClr val="bg1"/>
              </a:solidFill>
            </a:endParaRPr>
          </a:p>
          <a:p>
            <a:pPr marL="971550" lvl="1" indent="-285750"/>
            <a:r>
              <a:rPr lang="en-US" sz="2400" b="1" dirty="0">
                <a:solidFill>
                  <a:schemeClr val="bg1"/>
                </a:solidFill>
              </a:rPr>
              <a:t>Custom Courses</a:t>
            </a:r>
          </a:p>
          <a:p>
            <a:pPr marL="1428750" lvl="2" indent="-285750"/>
            <a:r>
              <a:rPr lang="en-US" sz="2400" dirty="0">
                <a:solidFill>
                  <a:schemeClr val="bg1"/>
                </a:solidFill>
              </a:rPr>
              <a:t>NS developed (Day-to-Day Performance Management, HR Fundamentals, Non-Profit Essentials and Social Media Bundle)</a:t>
            </a:r>
          </a:p>
          <a:p>
            <a:pPr marL="971550" lvl="1" indent="-285750"/>
            <a:endParaRPr lang="en-US" sz="2400" dirty="0">
              <a:solidFill>
                <a:schemeClr val="bg1"/>
              </a:solidFill>
            </a:endParaRPr>
          </a:p>
          <a:p>
            <a:pPr marL="971550" lvl="1" indent="-285750"/>
            <a:endParaRPr lang="en-US" sz="2200" dirty="0">
              <a:solidFill>
                <a:schemeClr val="bg1"/>
              </a:solidFill>
            </a:endParaRPr>
          </a:p>
          <a:p>
            <a:pPr marL="285750" indent="-285750">
              <a:buFont typeface="Arial" panose="020B0604020202020204" pitchFamily="34" charset="0"/>
              <a:buChar char="•"/>
            </a:pPr>
            <a:endParaRPr lang="en-US" sz="1800" dirty="0"/>
          </a:p>
          <a:p>
            <a:pPr lvl="1" indent="0">
              <a:buNone/>
            </a:pPr>
            <a:endParaRPr lang="en-US" sz="800" dirty="0">
              <a:solidFill>
                <a:schemeClr val="bg1"/>
              </a:solidFill>
            </a:endParaRPr>
          </a:p>
          <a:p>
            <a:endParaRPr lang="en-US" dirty="0"/>
          </a:p>
        </p:txBody>
      </p:sp>
      <p:sp>
        <p:nvSpPr>
          <p:cNvPr id="8" name="Title 7">
            <a:extLst>
              <a:ext uri="{FF2B5EF4-FFF2-40B4-BE49-F238E27FC236}">
                <a16:creationId xmlns:a16="http://schemas.microsoft.com/office/drawing/2014/main" id="{3BE52921-898C-4569-9D8A-F1C5E0ABE804}"/>
              </a:ext>
            </a:extLst>
          </p:cNvPr>
          <p:cNvSpPr>
            <a:spLocks noGrp="1"/>
          </p:cNvSpPr>
          <p:nvPr>
            <p:ph type="title"/>
          </p:nvPr>
        </p:nvSpPr>
        <p:spPr>
          <a:xfrm>
            <a:off x="5138551" y="163017"/>
            <a:ext cx="6435524" cy="936116"/>
          </a:xfrm>
        </p:spPr>
        <p:txBody>
          <a:bodyPr/>
          <a:lstStyle/>
          <a:p>
            <a:r>
              <a:rPr lang="en-US" dirty="0"/>
              <a:t>About eForcePEI Cont’d</a:t>
            </a:r>
          </a:p>
        </p:txBody>
      </p:sp>
      <p:pic>
        <p:nvPicPr>
          <p:cNvPr id="9" name="Picture Placeholder 8" title="Decorative"/>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xfrm>
            <a:off x="971836" y="3460467"/>
            <a:ext cx="3523423" cy="3206186"/>
          </a:xfrm>
        </p:spPr>
      </p:pic>
      <p:pic>
        <p:nvPicPr>
          <p:cNvPr id="13" name="Picture 12" descr="A picture containing text, computer, indoor, computer&#10;&#10;Description automatically generated">
            <a:extLst>
              <a:ext uri="{FF2B5EF4-FFF2-40B4-BE49-F238E27FC236}">
                <a16:creationId xmlns:a16="http://schemas.microsoft.com/office/drawing/2014/main" id="{8A06D517-67D5-47FA-B1F9-B5490905FA1F}"/>
              </a:ext>
            </a:extLst>
          </p:cNvPr>
          <p:cNvPicPr>
            <a:picLocks noChangeAspect="1"/>
          </p:cNvPicPr>
          <p:nvPr/>
        </p:nvPicPr>
        <p:blipFill>
          <a:blip r:embed="rId4"/>
          <a:stretch>
            <a:fillRect/>
          </a:stretch>
        </p:blipFill>
        <p:spPr>
          <a:xfrm>
            <a:off x="971836" y="163017"/>
            <a:ext cx="3548791" cy="3206186"/>
          </a:xfrm>
          <a:prstGeom prst="rect">
            <a:avLst/>
          </a:prstGeom>
        </p:spPr>
      </p:pic>
    </p:spTree>
    <p:extLst>
      <p:ext uri="{BB962C8B-B14F-4D97-AF65-F5344CB8AC3E}">
        <p14:creationId xmlns:p14="http://schemas.microsoft.com/office/powerpoint/2010/main" val="2159868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3E04C32F-89D5-4392-B465-0C8FB84C8BB6}"/>
              </a:ext>
            </a:extLst>
          </p:cNvPr>
          <p:cNvCxnSpPr/>
          <p:nvPr/>
        </p:nvCxnSpPr>
        <p:spPr>
          <a:xfrm flipV="1">
            <a:off x="8563428" y="2158997"/>
            <a:ext cx="4397828" cy="4971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Isosceles Triangle 17">
            <a:extLst>
              <a:ext uri="{FF2B5EF4-FFF2-40B4-BE49-F238E27FC236}">
                <a16:creationId xmlns:a16="http://schemas.microsoft.com/office/drawing/2014/main" id="{183244FD-D2C0-47C8-A848-4C3DC6FD7338}"/>
              </a:ext>
            </a:extLst>
          </p:cNvPr>
          <p:cNvSpPr/>
          <p:nvPr/>
        </p:nvSpPr>
        <p:spPr>
          <a:xfrm>
            <a:off x="9898742" y="-1814286"/>
            <a:ext cx="4296229" cy="8701311"/>
          </a:xfrm>
          <a:prstGeom prst="triangle">
            <a:avLst/>
          </a:prstGeom>
          <a:solidFill>
            <a:srgbClr val="A5D17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CBA42"/>
              </a:solidFill>
            </a:endParaRPr>
          </a:p>
        </p:txBody>
      </p:sp>
      <p:sp>
        <p:nvSpPr>
          <p:cNvPr id="14" name="Isosceles Triangle 13">
            <a:extLst>
              <a:ext uri="{FF2B5EF4-FFF2-40B4-BE49-F238E27FC236}">
                <a16:creationId xmlns:a16="http://schemas.microsoft.com/office/drawing/2014/main" id="{7499BF86-059B-4599-B293-AA17933D9233}"/>
              </a:ext>
            </a:extLst>
          </p:cNvPr>
          <p:cNvSpPr/>
          <p:nvPr/>
        </p:nvSpPr>
        <p:spPr>
          <a:xfrm>
            <a:off x="9521371" y="2431143"/>
            <a:ext cx="3149600" cy="4426857"/>
          </a:xfrm>
          <a:prstGeom prst="triangle">
            <a:avLst>
              <a:gd name="adj" fmla="val 95892"/>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3EA9AFC7-E9E5-4D69-BDFE-E3E934EF4ED3}"/>
              </a:ext>
            </a:extLst>
          </p:cNvPr>
          <p:cNvSpPr/>
          <p:nvPr/>
        </p:nvSpPr>
        <p:spPr>
          <a:xfrm rot="10800000">
            <a:off x="9187542" y="0"/>
            <a:ext cx="3149600" cy="6858000"/>
          </a:xfrm>
          <a:prstGeom prst="triangle">
            <a:avLst>
              <a:gd name="adj" fmla="val 0"/>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042090A-E92E-4911-9012-D06F915DEE90}"/>
              </a:ext>
            </a:extLst>
          </p:cNvPr>
          <p:cNvSpPr/>
          <p:nvPr/>
        </p:nvSpPr>
        <p:spPr>
          <a:xfrm>
            <a:off x="10443029" y="2431141"/>
            <a:ext cx="2561770" cy="4426857"/>
          </a:xfrm>
          <a:prstGeom prst="triangle">
            <a:avLst>
              <a:gd name="adj" fmla="val 95892"/>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678BF21A-A633-42D3-84D6-334B9F0B3467}"/>
              </a:ext>
            </a:extLst>
          </p:cNvPr>
          <p:cNvSpPr/>
          <p:nvPr/>
        </p:nvSpPr>
        <p:spPr>
          <a:xfrm rot="10800000">
            <a:off x="10762342" y="-4"/>
            <a:ext cx="2561770" cy="6857999"/>
          </a:xfrm>
          <a:prstGeom prst="triangle">
            <a:avLst>
              <a:gd name="adj" fmla="val 38101"/>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A picture containing clipart&#10;&#10;Description automatically generated">
            <a:extLst>
              <a:ext uri="{FF2B5EF4-FFF2-40B4-BE49-F238E27FC236}">
                <a16:creationId xmlns:a16="http://schemas.microsoft.com/office/drawing/2014/main" id="{DD270A1A-DEC5-4438-AA16-A01162A14B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269560"/>
            <a:ext cx="3530607" cy="588435"/>
          </a:xfrm>
          <a:prstGeom prst="rect">
            <a:avLst/>
          </a:prstGeom>
        </p:spPr>
      </p:pic>
      <p:sp>
        <p:nvSpPr>
          <p:cNvPr id="12" name="TextBox 11">
            <a:extLst>
              <a:ext uri="{FF2B5EF4-FFF2-40B4-BE49-F238E27FC236}">
                <a16:creationId xmlns:a16="http://schemas.microsoft.com/office/drawing/2014/main" id="{1809C1A3-2790-497A-9287-CE2E4E69EC9C}"/>
              </a:ext>
            </a:extLst>
          </p:cNvPr>
          <p:cNvSpPr txBox="1"/>
          <p:nvPr/>
        </p:nvSpPr>
        <p:spPr>
          <a:xfrm>
            <a:off x="281227" y="885584"/>
            <a:ext cx="8327563" cy="1015663"/>
          </a:xfrm>
          <a:prstGeom prst="rect">
            <a:avLst/>
          </a:prstGeom>
          <a:noFill/>
        </p:spPr>
        <p:txBody>
          <a:bodyPr wrap="square" rtlCol="0">
            <a:spAutoFit/>
          </a:bodyPr>
          <a:lstStyle/>
          <a:p>
            <a:r>
              <a:rPr lang="en-US" sz="2000" dirty="0">
                <a:solidFill>
                  <a:schemeClr val="bg1">
                    <a:lumMod val="50000"/>
                  </a:schemeClr>
                </a:solidFill>
              </a:rPr>
              <a:t>eForcePEI.ca online training is provided in partnership with CoursePark and its unique platform, which delivers online learning solutions in over 100 countries, and to users on all seven continents.</a:t>
            </a:r>
          </a:p>
        </p:txBody>
      </p:sp>
      <p:sp>
        <p:nvSpPr>
          <p:cNvPr id="13" name="TextBox 12">
            <a:extLst>
              <a:ext uri="{FF2B5EF4-FFF2-40B4-BE49-F238E27FC236}">
                <a16:creationId xmlns:a16="http://schemas.microsoft.com/office/drawing/2014/main" id="{E25CECAB-2C4C-42C8-B537-887A2B2CB5DE}"/>
              </a:ext>
            </a:extLst>
          </p:cNvPr>
          <p:cNvSpPr txBox="1"/>
          <p:nvPr/>
        </p:nvSpPr>
        <p:spPr>
          <a:xfrm>
            <a:off x="256753" y="300809"/>
            <a:ext cx="6190926"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r>
              <a:rPr lang="en-US" dirty="0">
                <a:solidFill>
                  <a:schemeClr val="tx1">
                    <a:lumMod val="95000"/>
                    <a:lumOff val="5000"/>
                  </a:schemeClr>
                </a:solidFill>
              </a:rPr>
              <a:t>Our eLearning Partner - CoursePark</a:t>
            </a:r>
          </a:p>
        </p:txBody>
      </p:sp>
      <p:pic>
        <p:nvPicPr>
          <p:cNvPr id="2" name="Online Media 1" title="Coursepark Video">
            <a:hlinkClick r:id="" action="ppaction://media"/>
            <a:extLst>
              <a:ext uri="{FF2B5EF4-FFF2-40B4-BE49-F238E27FC236}">
                <a16:creationId xmlns:a16="http://schemas.microsoft.com/office/drawing/2014/main" id="{0666AA9E-89FF-410C-9CC3-AFCFCB39A2F3}"/>
              </a:ext>
            </a:extLst>
          </p:cNvPr>
          <p:cNvPicPr>
            <a:picLocks noRot="1" noChangeAspect="1"/>
          </p:cNvPicPr>
          <p:nvPr>
            <a:videoFile r:link="rId1"/>
          </p:nvPr>
        </p:nvPicPr>
        <p:blipFill>
          <a:blip r:embed="rId5"/>
          <a:stretch>
            <a:fillRect/>
          </a:stretch>
        </p:blipFill>
        <p:spPr>
          <a:xfrm>
            <a:off x="281227" y="1995347"/>
            <a:ext cx="7431311" cy="4180113"/>
          </a:xfrm>
          <a:prstGeom prst="rect">
            <a:avLst/>
          </a:prstGeom>
        </p:spPr>
      </p:pic>
    </p:spTree>
    <p:extLst>
      <p:ext uri="{BB962C8B-B14F-4D97-AF65-F5344CB8AC3E}">
        <p14:creationId xmlns:p14="http://schemas.microsoft.com/office/powerpoint/2010/main" val="506600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3E04C32F-89D5-4392-B465-0C8FB84C8BB6}"/>
              </a:ext>
            </a:extLst>
          </p:cNvPr>
          <p:cNvCxnSpPr/>
          <p:nvPr/>
        </p:nvCxnSpPr>
        <p:spPr>
          <a:xfrm flipV="1">
            <a:off x="8563428" y="2158997"/>
            <a:ext cx="4397828" cy="4971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Isosceles Triangle 17">
            <a:extLst>
              <a:ext uri="{FF2B5EF4-FFF2-40B4-BE49-F238E27FC236}">
                <a16:creationId xmlns:a16="http://schemas.microsoft.com/office/drawing/2014/main" id="{183244FD-D2C0-47C8-A848-4C3DC6FD7338}"/>
              </a:ext>
            </a:extLst>
          </p:cNvPr>
          <p:cNvSpPr/>
          <p:nvPr/>
        </p:nvSpPr>
        <p:spPr>
          <a:xfrm>
            <a:off x="9898742" y="-1814286"/>
            <a:ext cx="4296229" cy="8701311"/>
          </a:xfrm>
          <a:prstGeom prst="triangle">
            <a:avLst/>
          </a:prstGeom>
          <a:solidFill>
            <a:srgbClr val="D9531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7499BF86-059B-4599-B293-AA17933D9233}"/>
              </a:ext>
            </a:extLst>
          </p:cNvPr>
          <p:cNvSpPr/>
          <p:nvPr/>
        </p:nvSpPr>
        <p:spPr>
          <a:xfrm>
            <a:off x="9521371" y="2431143"/>
            <a:ext cx="3149600" cy="4426857"/>
          </a:xfrm>
          <a:prstGeom prst="triangle">
            <a:avLst>
              <a:gd name="adj" fmla="val 95892"/>
            </a:avLst>
          </a:prstGeom>
          <a:solidFill>
            <a:srgbClr val="B7461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3EA9AFC7-E9E5-4D69-BDFE-E3E934EF4ED3}"/>
              </a:ext>
            </a:extLst>
          </p:cNvPr>
          <p:cNvSpPr/>
          <p:nvPr/>
        </p:nvSpPr>
        <p:spPr>
          <a:xfrm rot="10800000">
            <a:off x="9187542" y="0"/>
            <a:ext cx="3149600" cy="6858000"/>
          </a:xfrm>
          <a:prstGeom prst="triangle">
            <a:avLst>
              <a:gd name="adj" fmla="val 0"/>
            </a:avLst>
          </a:prstGeom>
          <a:solidFill>
            <a:srgbClr val="B74619">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042090A-E92E-4911-9012-D06F915DEE90}"/>
              </a:ext>
            </a:extLst>
          </p:cNvPr>
          <p:cNvSpPr/>
          <p:nvPr/>
        </p:nvSpPr>
        <p:spPr>
          <a:xfrm>
            <a:off x="10443029" y="2431141"/>
            <a:ext cx="2561770" cy="4426857"/>
          </a:xfrm>
          <a:prstGeom prst="triangle">
            <a:avLst>
              <a:gd name="adj" fmla="val 95892"/>
            </a:avLst>
          </a:prstGeom>
          <a:solidFill>
            <a:srgbClr val="D9531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678BF21A-A633-42D3-84D6-334B9F0B3467}"/>
              </a:ext>
            </a:extLst>
          </p:cNvPr>
          <p:cNvSpPr/>
          <p:nvPr/>
        </p:nvSpPr>
        <p:spPr>
          <a:xfrm rot="10800000">
            <a:off x="10762342" y="-4"/>
            <a:ext cx="2561770" cy="6857999"/>
          </a:xfrm>
          <a:prstGeom prst="triangle">
            <a:avLst>
              <a:gd name="adj" fmla="val 38101"/>
            </a:avLst>
          </a:prstGeom>
          <a:solidFill>
            <a:srgbClr val="D9531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531E"/>
              </a:solidFill>
            </a:endParaRPr>
          </a:p>
        </p:txBody>
      </p:sp>
      <p:pic>
        <p:nvPicPr>
          <p:cNvPr id="27" name="Picture 26" descr="A picture containing clipart&#10;&#10;Description automatically generated">
            <a:extLst>
              <a:ext uri="{FF2B5EF4-FFF2-40B4-BE49-F238E27FC236}">
                <a16:creationId xmlns:a16="http://schemas.microsoft.com/office/drawing/2014/main" id="{DD270A1A-DEC5-4438-AA16-A01162A14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69560"/>
            <a:ext cx="3530607" cy="588435"/>
          </a:xfrm>
          <a:prstGeom prst="rect">
            <a:avLst/>
          </a:prstGeom>
        </p:spPr>
      </p:pic>
      <p:sp>
        <p:nvSpPr>
          <p:cNvPr id="4" name="TextBox 3">
            <a:extLst>
              <a:ext uri="{FF2B5EF4-FFF2-40B4-BE49-F238E27FC236}">
                <a16:creationId xmlns:a16="http://schemas.microsoft.com/office/drawing/2014/main" id="{0321ACA0-65B5-4836-9972-10715BD386DF}"/>
              </a:ext>
            </a:extLst>
          </p:cNvPr>
          <p:cNvSpPr txBox="1"/>
          <p:nvPr/>
        </p:nvSpPr>
        <p:spPr>
          <a:xfrm>
            <a:off x="734030" y="1990184"/>
            <a:ext cx="4109523" cy="461665"/>
          </a:xfrm>
          <a:prstGeom prst="rect">
            <a:avLst/>
          </a:prstGeom>
          <a:noFill/>
        </p:spPr>
        <p:txBody>
          <a:bodyPr wrap="none" rtlCol="0">
            <a:spAutoFit/>
          </a:bodyPr>
          <a:lstStyle/>
          <a:p>
            <a:pPr algn="ctr"/>
            <a:r>
              <a:rPr lang="en-US" sz="2400" dirty="0">
                <a:solidFill>
                  <a:srgbClr val="3DB8C1"/>
                </a:solidFill>
              </a:rPr>
              <a:t>Employee Training Platform</a:t>
            </a:r>
          </a:p>
        </p:txBody>
      </p:sp>
      <p:sp>
        <p:nvSpPr>
          <p:cNvPr id="5" name="TextBox 4">
            <a:extLst>
              <a:ext uri="{FF2B5EF4-FFF2-40B4-BE49-F238E27FC236}">
                <a16:creationId xmlns:a16="http://schemas.microsoft.com/office/drawing/2014/main" id="{0B119DE6-2DF5-43D6-A75F-DDB587982E88}"/>
              </a:ext>
            </a:extLst>
          </p:cNvPr>
          <p:cNvSpPr txBox="1"/>
          <p:nvPr/>
        </p:nvSpPr>
        <p:spPr>
          <a:xfrm>
            <a:off x="371174" y="2431141"/>
            <a:ext cx="4397828" cy="3785652"/>
          </a:xfrm>
          <a:prstGeom prst="rect">
            <a:avLst/>
          </a:prstGeom>
          <a:noFill/>
        </p:spPr>
        <p:txBody>
          <a:bodyPr wrap="square" rtlCol="0">
            <a:spAutoFit/>
          </a:bodyPr>
          <a:lstStyle/>
          <a:p>
            <a:pPr marL="342900" indent="-342900">
              <a:buFont typeface="Arial" panose="020B0604020202020204" pitchFamily="34" charset="0"/>
              <a:buChar char="•"/>
            </a:pPr>
            <a:endParaRPr lang="en-US" sz="2000" dirty="0">
              <a:solidFill>
                <a:schemeClr val="bg1">
                  <a:lumMod val="50000"/>
                </a:schemeClr>
              </a:solidFill>
            </a:endParaRPr>
          </a:p>
          <a:p>
            <a:pPr marL="342900" indent="-342900">
              <a:buFont typeface="Arial" panose="020B0604020202020204" pitchFamily="34" charset="0"/>
              <a:buChar char="•"/>
            </a:pPr>
            <a:r>
              <a:rPr lang="en-US" sz="2000" dirty="0">
                <a:solidFill>
                  <a:schemeClr val="bg1">
                    <a:lumMod val="50000"/>
                  </a:schemeClr>
                </a:solidFill>
              </a:rPr>
              <a:t>Create a private learning network account</a:t>
            </a:r>
          </a:p>
          <a:p>
            <a:pPr marL="342900" indent="-342900">
              <a:buFont typeface="Arial" panose="020B0604020202020204" pitchFamily="34" charset="0"/>
              <a:buChar char="•"/>
            </a:pPr>
            <a:r>
              <a:rPr lang="en-US" sz="2000" dirty="0">
                <a:solidFill>
                  <a:schemeClr val="bg1">
                    <a:lumMod val="50000"/>
                  </a:schemeClr>
                </a:solidFill>
              </a:rPr>
              <a:t>Invite employees to join</a:t>
            </a:r>
          </a:p>
          <a:p>
            <a:pPr marL="342900" indent="-342900">
              <a:buFont typeface="Arial" panose="020B0604020202020204" pitchFamily="34" charset="0"/>
              <a:buChar char="•"/>
            </a:pPr>
            <a:r>
              <a:rPr lang="en-US" sz="2000" dirty="0">
                <a:solidFill>
                  <a:schemeClr val="bg1">
                    <a:lumMod val="50000"/>
                  </a:schemeClr>
                </a:solidFill>
              </a:rPr>
              <a:t>Assign courses </a:t>
            </a:r>
          </a:p>
          <a:p>
            <a:pPr marL="800100" lvl="1" indent="-342900">
              <a:buFont typeface="Arial" panose="020B0604020202020204" pitchFamily="34" charset="0"/>
              <a:buChar char="•"/>
            </a:pPr>
            <a:r>
              <a:rPr lang="en-US" sz="2000" dirty="0">
                <a:solidFill>
                  <a:schemeClr val="bg1">
                    <a:lumMod val="50000"/>
                  </a:schemeClr>
                </a:solidFill>
              </a:rPr>
              <a:t>Employees can upgrade current skills or learn new skills</a:t>
            </a:r>
          </a:p>
          <a:p>
            <a:pPr marL="342900" indent="-342900">
              <a:buFont typeface="Arial" panose="020B0604020202020204" pitchFamily="34" charset="0"/>
              <a:buChar char="•"/>
            </a:pPr>
            <a:r>
              <a:rPr lang="en-US" sz="2000" dirty="0">
                <a:solidFill>
                  <a:schemeClr val="bg1">
                    <a:lumMod val="50000"/>
                  </a:schemeClr>
                </a:solidFill>
              </a:rPr>
              <a:t>Track progress and completion status</a:t>
            </a:r>
          </a:p>
          <a:p>
            <a:pPr marL="342900" indent="-342900" algn="ctr">
              <a:buFont typeface="Arial" panose="020B0604020202020204" pitchFamily="34" charset="0"/>
              <a:buChar char="•"/>
            </a:pPr>
            <a:endParaRPr lang="en-US" sz="2000" dirty="0">
              <a:solidFill>
                <a:schemeClr val="bg1">
                  <a:lumMod val="50000"/>
                </a:schemeClr>
              </a:solidFill>
            </a:endParaRPr>
          </a:p>
          <a:p>
            <a:pPr algn="ctr"/>
            <a:endParaRPr lang="en-US" sz="2000" dirty="0">
              <a:solidFill>
                <a:schemeClr val="bg1">
                  <a:lumMod val="50000"/>
                </a:schemeClr>
              </a:solidFill>
            </a:endParaRPr>
          </a:p>
        </p:txBody>
      </p:sp>
      <p:pic>
        <p:nvPicPr>
          <p:cNvPr id="7" name="Picture 6" descr="A person sitting at a table using a computer&#10;&#10;Description automatically generated">
            <a:extLst>
              <a:ext uri="{FF2B5EF4-FFF2-40B4-BE49-F238E27FC236}">
                <a16:creationId xmlns:a16="http://schemas.microsoft.com/office/drawing/2014/main" id="{9FABC12C-1693-49A0-912F-744D79C4C4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9757" y="2801217"/>
            <a:ext cx="4865442" cy="3242792"/>
          </a:xfrm>
          <a:prstGeom prst="rect">
            <a:avLst/>
          </a:prstGeom>
          <a:ln>
            <a:noFill/>
          </a:ln>
          <a:effectLst>
            <a:softEdge rad="112500"/>
          </a:effectLst>
        </p:spPr>
      </p:pic>
      <p:pic>
        <p:nvPicPr>
          <p:cNvPr id="6" name="Picture 5" descr="A picture containing text, tableware, dishware&#10;&#10;Description automatically generated">
            <a:extLst>
              <a:ext uri="{FF2B5EF4-FFF2-40B4-BE49-F238E27FC236}">
                <a16:creationId xmlns:a16="http://schemas.microsoft.com/office/drawing/2014/main" id="{A4779AD9-1911-4606-A259-43F45C195D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9204" y="278200"/>
            <a:ext cx="4676775" cy="1533525"/>
          </a:xfrm>
          <a:prstGeom prst="rect">
            <a:avLst/>
          </a:prstGeom>
        </p:spPr>
      </p:pic>
    </p:spTree>
    <p:extLst>
      <p:ext uri="{BB962C8B-B14F-4D97-AF65-F5344CB8AC3E}">
        <p14:creationId xmlns:p14="http://schemas.microsoft.com/office/powerpoint/2010/main" val="466024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3E04C32F-89D5-4392-B465-0C8FB84C8BB6}"/>
              </a:ext>
            </a:extLst>
          </p:cNvPr>
          <p:cNvCxnSpPr/>
          <p:nvPr/>
        </p:nvCxnSpPr>
        <p:spPr>
          <a:xfrm flipV="1">
            <a:off x="8563428" y="2158997"/>
            <a:ext cx="4397828" cy="4971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Isosceles Triangle 17">
            <a:extLst>
              <a:ext uri="{FF2B5EF4-FFF2-40B4-BE49-F238E27FC236}">
                <a16:creationId xmlns:a16="http://schemas.microsoft.com/office/drawing/2014/main" id="{183244FD-D2C0-47C8-A848-4C3DC6FD7338}"/>
              </a:ext>
            </a:extLst>
          </p:cNvPr>
          <p:cNvSpPr/>
          <p:nvPr/>
        </p:nvSpPr>
        <p:spPr>
          <a:xfrm>
            <a:off x="9898742" y="-1814286"/>
            <a:ext cx="4296229" cy="8701311"/>
          </a:xfrm>
          <a:prstGeom prst="triangle">
            <a:avLst/>
          </a:prstGeom>
          <a:solidFill>
            <a:srgbClr val="A5D17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CBA42"/>
              </a:solidFill>
            </a:endParaRPr>
          </a:p>
        </p:txBody>
      </p:sp>
      <p:sp>
        <p:nvSpPr>
          <p:cNvPr id="14" name="Isosceles Triangle 13">
            <a:extLst>
              <a:ext uri="{FF2B5EF4-FFF2-40B4-BE49-F238E27FC236}">
                <a16:creationId xmlns:a16="http://schemas.microsoft.com/office/drawing/2014/main" id="{7499BF86-059B-4599-B293-AA17933D9233}"/>
              </a:ext>
            </a:extLst>
          </p:cNvPr>
          <p:cNvSpPr/>
          <p:nvPr/>
        </p:nvSpPr>
        <p:spPr>
          <a:xfrm>
            <a:off x="9521371" y="2431143"/>
            <a:ext cx="3149600" cy="4426857"/>
          </a:xfrm>
          <a:prstGeom prst="triangle">
            <a:avLst>
              <a:gd name="adj" fmla="val 95892"/>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3EA9AFC7-E9E5-4D69-BDFE-E3E934EF4ED3}"/>
              </a:ext>
            </a:extLst>
          </p:cNvPr>
          <p:cNvSpPr/>
          <p:nvPr/>
        </p:nvSpPr>
        <p:spPr>
          <a:xfrm rot="10800000">
            <a:off x="9187542" y="0"/>
            <a:ext cx="3149600" cy="6858000"/>
          </a:xfrm>
          <a:prstGeom prst="triangle">
            <a:avLst>
              <a:gd name="adj" fmla="val 0"/>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042090A-E92E-4911-9012-D06F915DEE90}"/>
              </a:ext>
            </a:extLst>
          </p:cNvPr>
          <p:cNvSpPr/>
          <p:nvPr/>
        </p:nvSpPr>
        <p:spPr>
          <a:xfrm>
            <a:off x="10443029" y="2431141"/>
            <a:ext cx="2561770" cy="4426857"/>
          </a:xfrm>
          <a:prstGeom prst="triangle">
            <a:avLst>
              <a:gd name="adj" fmla="val 95892"/>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678BF21A-A633-42D3-84D6-334B9F0B3467}"/>
              </a:ext>
            </a:extLst>
          </p:cNvPr>
          <p:cNvSpPr/>
          <p:nvPr/>
        </p:nvSpPr>
        <p:spPr>
          <a:xfrm rot="10800000">
            <a:off x="10762342" y="-4"/>
            <a:ext cx="2561770" cy="6857999"/>
          </a:xfrm>
          <a:prstGeom prst="triangle">
            <a:avLst>
              <a:gd name="adj" fmla="val 38101"/>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A picture containing clipart&#10;&#10;Description automatically generated">
            <a:extLst>
              <a:ext uri="{FF2B5EF4-FFF2-40B4-BE49-F238E27FC236}">
                <a16:creationId xmlns:a16="http://schemas.microsoft.com/office/drawing/2014/main" id="{DD270A1A-DEC5-4438-AA16-A01162A14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69560"/>
            <a:ext cx="3530607" cy="588435"/>
          </a:xfrm>
          <a:prstGeom prst="rect">
            <a:avLst/>
          </a:prstGeom>
        </p:spPr>
      </p:pic>
      <p:sp>
        <p:nvSpPr>
          <p:cNvPr id="13" name="TextBox 12">
            <a:extLst>
              <a:ext uri="{FF2B5EF4-FFF2-40B4-BE49-F238E27FC236}">
                <a16:creationId xmlns:a16="http://schemas.microsoft.com/office/drawing/2014/main" id="{E25CECAB-2C4C-42C8-B537-887A2B2CB5DE}"/>
              </a:ext>
            </a:extLst>
          </p:cNvPr>
          <p:cNvSpPr txBox="1"/>
          <p:nvPr/>
        </p:nvSpPr>
        <p:spPr>
          <a:xfrm>
            <a:off x="3884539" y="217532"/>
            <a:ext cx="3721602"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r>
              <a:rPr lang="en-US" dirty="0">
                <a:solidFill>
                  <a:srgbClr val="D9531E"/>
                </a:solidFill>
                <a:latin typeface="Arial Rounded MT Bold" panose="020F0704030504030204" pitchFamily="34" charset="0"/>
              </a:rPr>
              <a:t>What is Offered?</a:t>
            </a:r>
          </a:p>
        </p:txBody>
      </p:sp>
      <p:sp>
        <p:nvSpPr>
          <p:cNvPr id="3" name="TextBox 2">
            <a:extLst>
              <a:ext uri="{FF2B5EF4-FFF2-40B4-BE49-F238E27FC236}">
                <a16:creationId xmlns:a16="http://schemas.microsoft.com/office/drawing/2014/main" id="{CD47F7C6-B0CB-4AC4-9800-D2D3B5C9C673}"/>
              </a:ext>
            </a:extLst>
          </p:cNvPr>
          <p:cNvSpPr txBox="1"/>
          <p:nvPr/>
        </p:nvSpPr>
        <p:spPr>
          <a:xfrm>
            <a:off x="468166" y="916899"/>
            <a:ext cx="9307206" cy="861774"/>
          </a:xfrm>
          <a:prstGeom prst="rect">
            <a:avLst/>
          </a:prstGeom>
          <a:noFill/>
        </p:spPr>
        <p:txBody>
          <a:bodyPr wrap="square" rtlCol="0">
            <a:spAutoFit/>
          </a:bodyPr>
          <a:lstStyle/>
          <a:p>
            <a:r>
              <a:rPr lang="en-US" sz="2500" dirty="0">
                <a:solidFill>
                  <a:schemeClr val="bg1">
                    <a:lumMod val="50000"/>
                  </a:schemeClr>
                </a:solidFill>
              </a:rPr>
              <a:t>With over 250+ interactive, self-paced courses grouped into</a:t>
            </a:r>
          </a:p>
          <a:p>
            <a:r>
              <a:rPr lang="en-US" sz="2500" dirty="0">
                <a:solidFill>
                  <a:schemeClr val="bg1">
                    <a:lumMod val="50000"/>
                  </a:schemeClr>
                </a:solidFill>
              </a:rPr>
              <a:t>58 course bundles.</a:t>
            </a:r>
          </a:p>
        </p:txBody>
      </p:sp>
      <p:sp>
        <p:nvSpPr>
          <p:cNvPr id="38" name="TextBox 37">
            <a:extLst>
              <a:ext uri="{FF2B5EF4-FFF2-40B4-BE49-F238E27FC236}">
                <a16:creationId xmlns:a16="http://schemas.microsoft.com/office/drawing/2014/main" id="{CEEABCF8-2910-4C68-9981-A13497C7F559}"/>
              </a:ext>
            </a:extLst>
          </p:cNvPr>
          <p:cNvSpPr txBox="1"/>
          <p:nvPr/>
        </p:nvSpPr>
        <p:spPr>
          <a:xfrm>
            <a:off x="3530607" y="1785401"/>
            <a:ext cx="4107984" cy="4306243"/>
          </a:xfrm>
          <a:prstGeom prst="rect">
            <a:avLst/>
          </a:prstGeom>
          <a:noFill/>
        </p:spPr>
        <p:txBody>
          <a:bodyPr wrap="none" rtlCol="0">
            <a:spAutoFit/>
          </a:bodyPr>
          <a:lstStyle/>
          <a:p>
            <a:pPr marL="342900" indent="-342900">
              <a:lnSpc>
                <a:spcPct val="200000"/>
              </a:lnSpc>
              <a:buClr>
                <a:srgbClr val="7CBA42"/>
              </a:buClr>
              <a:buFont typeface="Arial" panose="020B0604020202020204" pitchFamily="34" charset="0"/>
              <a:buChar char="•"/>
            </a:pPr>
            <a:r>
              <a:rPr lang="en-US" sz="2000" dirty="0">
                <a:solidFill>
                  <a:schemeClr val="bg1">
                    <a:lumMod val="50000"/>
                  </a:schemeClr>
                </a:solidFill>
              </a:rPr>
              <a:t>Microsoft Office 2019 Programs</a:t>
            </a:r>
          </a:p>
          <a:p>
            <a:pPr marL="342900" indent="-342900">
              <a:lnSpc>
                <a:spcPct val="200000"/>
              </a:lnSpc>
              <a:buClr>
                <a:srgbClr val="7CBA42"/>
              </a:buClr>
              <a:buFont typeface="Arial" panose="020B0604020202020204" pitchFamily="34" charset="0"/>
              <a:buChar char="•"/>
            </a:pPr>
            <a:r>
              <a:rPr lang="en-US" sz="2000" dirty="0">
                <a:solidFill>
                  <a:schemeClr val="bg1">
                    <a:lumMod val="50000"/>
                  </a:schemeClr>
                </a:solidFill>
              </a:rPr>
              <a:t>Customer Service</a:t>
            </a:r>
          </a:p>
          <a:p>
            <a:pPr marL="342900" indent="-342900">
              <a:lnSpc>
                <a:spcPct val="200000"/>
              </a:lnSpc>
              <a:buClr>
                <a:srgbClr val="7CBA42"/>
              </a:buClr>
              <a:buFont typeface="Arial" panose="020B0604020202020204" pitchFamily="34" charset="0"/>
              <a:buChar char="•"/>
            </a:pPr>
            <a:r>
              <a:rPr lang="en-US" sz="2000" dirty="0">
                <a:solidFill>
                  <a:schemeClr val="bg1">
                    <a:lumMod val="50000"/>
                  </a:schemeClr>
                </a:solidFill>
              </a:rPr>
              <a:t>Skills for Communication</a:t>
            </a:r>
          </a:p>
          <a:p>
            <a:pPr marL="342900" indent="-342900">
              <a:lnSpc>
                <a:spcPct val="200000"/>
              </a:lnSpc>
              <a:buClr>
                <a:srgbClr val="7CBA42"/>
              </a:buClr>
              <a:buFont typeface="Arial" panose="020B0604020202020204" pitchFamily="34" charset="0"/>
              <a:buChar char="•"/>
            </a:pPr>
            <a:r>
              <a:rPr lang="en-US" sz="2000" dirty="0">
                <a:solidFill>
                  <a:schemeClr val="bg1">
                    <a:lumMod val="50000"/>
                  </a:schemeClr>
                </a:solidFill>
              </a:rPr>
              <a:t>First Time Manager Essentials</a:t>
            </a:r>
          </a:p>
          <a:p>
            <a:pPr marL="342900" indent="-342900">
              <a:lnSpc>
                <a:spcPct val="200000"/>
              </a:lnSpc>
              <a:buClr>
                <a:srgbClr val="7CBA42"/>
              </a:buClr>
              <a:buFont typeface="Arial" panose="020B0604020202020204" pitchFamily="34" charset="0"/>
              <a:buChar char="•"/>
            </a:pPr>
            <a:r>
              <a:rPr lang="en-US" sz="2000" dirty="0">
                <a:solidFill>
                  <a:schemeClr val="bg1">
                    <a:lumMod val="50000"/>
                  </a:schemeClr>
                </a:solidFill>
              </a:rPr>
              <a:t>Improving Leadership Skills</a:t>
            </a:r>
          </a:p>
          <a:p>
            <a:pPr marL="342900" indent="-342900">
              <a:lnSpc>
                <a:spcPct val="200000"/>
              </a:lnSpc>
              <a:buClr>
                <a:srgbClr val="7CBA42"/>
              </a:buClr>
              <a:buFont typeface="Arial" panose="020B0604020202020204" pitchFamily="34" charset="0"/>
              <a:buChar char="•"/>
            </a:pPr>
            <a:r>
              <a:rPr lang="en-US" sz="2000" dirty="0">
                <a:solidFill>
                  <a:schemeClr val="bg1">
                    <a:lumMod val="50000"/>
                  </a:schemeClr>
                </a:solidFill>
              </a:rPr>
              <a:t>Accounting Basics</a:t>
            </a:r>
          </a:p>
          <a:p>
            <a:pPr marL="342900" indent="-342900">
              <a:lnSpc>
                <a:spcPct val="200000"/>
              </a:lnSpc>
              <a:buClr>
                <a:srgbClr val="7CBA42"/>
              </a:buClr>
              <a:buFont typeface="Arial" panose="020B0604020202020204" pitchFamily="34" charset="0"/>
              <a:buChar char="•"/>
            </a:pPr>
            <a:r>
              <a:rPr lang="en-US" sz="2000" dirty="0">
                <a:solidFill>
                  <a:schemeClr val="bg1">
                    <a:lumMod val="50000"/>
                  </a:schemeClr>
                </a:solidFill>
              </a:rPr>
              <a:t>Diversity on the Job</a:t>
            </a:r>
            <a:endParaRPr lang="en-US" sz="2400" dirty="0">
              <a:solidFill>
                <a:schemeClr val="bg1">
                  <a:lumMod val="50000"/>
                </a:schemeClr>
              </a:solidFill>
            </a:endParaRPr>
          </a:p>
        </p:txBody>
      </p:sp>
      <p:sp>
        <p:nvSpPr>
          <p:cNvPr id="10" name="TextBox 9">
            <a:extLst>
              <a:ext uri="{FF2B5EF4-FFF2-40B4-BE49-F238E27FC236}">
                <a16:creationId xmlns:a16="http://schemas.microsoft.com/office/drawing/2014/main" id="{2E9841A2-B115-40D0-BF5F-301DA65B6E8E}"/>
              </a:ext>
            </a:extLst>
          </p:cNvPr>
          <p:cNvSpPr txBox="1"/>
          <p:nvPr/>
        </p:nvSpPr>
        <p:spPr>
          <a:xfrm>
            <a:off x="3608786" y="6100428"/>
            <a:ext cx="4533021" cy="707886"/>
          </a:xfrm>
          <a:prstGeom prst="rect">
            <a:avLst/>
          </a:prstGeom>
          <a:solidFill>
            <a:schemeClr val="bg1"/>
          </a:solidFill>
        </p:spPr>
        <p:txBody>
          <a:bodyPr wrap="square" rtlCol="0">
            <a:spAutoFit/>
          </a:bodyPr>
          <a:lstStyle/>
          <a:p>
            <a:pPr algn="ctr"/>
            <a:r>
              <a:rPr lang="en-US" sz="4000" i="1" dirty="0">
                <a:solidFill>
                  <a:srgbClr val="8DC63F"/>
                </a:solidFill>
              </a:rPr>
              <a:t>And many more!</a:t>
            </a:r>
          </a:p>
        </p:txBody>
      </p:sp>
    </p:spTree>
    <p:extLst>
      <p:ext uri="{BB962C8B-B14F-4D97-AF65-F5344CB8AC3E}">
        <p14:creationId xmlns:p14="http://schemas.microsoft.com/office/powerpoint/2010/main" val="161276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xEl>
                                              <p:pRg st="0" end="0"/>
                                            </p:txEl>
                                          </p:spTgt>
                                        </p:tgtEl>
                                        <p:attrNameLst>
                                          <p:attrName>style.visibility</p:attrName>
                                        </p:attrNameLst>
                                      </p:cBhvr>
                                      <p:to>
                                        <p:strVal val="visible"/>
                                      </p:to>
                                    </p:set>
                                    <p:animEffect transition="in" filter="fade">
                                      <p:cBhvr>
                                        <p:cTn id="12" dur="750"/>
                                        <p:tgtEl>
                                          <p:spTgt spid="3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
                                            <p:txEl>
                                              <p:pRg st="1" end="1"/>
                                            </p:txEl>
                                          </p:spTgt>
                                        </p:tgtEl>
                                        <p:attrNameLst>
                                          <p:attrName>style.visibility</p:attrName>
                                        </p:attrNameLst>
                                      </p:cBhvr>
                                      <p:to>
                                        <p:strVal val="visible"/>
                                      </p:to>
                                    </p:set>
                                    <p:animEffect transition="in" filter="fade">
                                      <p:cBhvr>
                                        <p:cTn id="17" dur="750"/>
                                        <p:tgtEl>
                                          <p:spTgt spid="38">
                                            <p:txEl>
                                              <p:pRg st="1" end="1"/>
                                            </p:txEl>
                                          </p:spTgt>
                                        </p:tgtEl>
                                      </p:cBhvr>
                                    </p:animEffect>
                                  </p:childTnLst>
                                </p:cTn>
                              </p:par>
                            </p:childTnLst>
                          </p:cTn>
                        </p:par>
                        <p:par>
                          <p:cTn id="18" fill="hold">
                            <p:stCondLst>
                              <p:cond delay="750"/>
                            </p:stCondLst>
                            <p:childTnLst>
                              <p:par>
                                <p:cTn id="19" presetID="10" presetClass="entr" presetSubtype="0" fill="hold" nodeType="afterEffect">
                                  <p:stCondLst>
                                    <p:cond delay="250"/>
                                  </p:stCondLst>
                                  <p:childTnLst>
                                    <p:set>
                                      <p:cBhvr>
                                        <p:cTn id="20" dur="1" fill="hold">
                                          <p:stCondLst>
                                            <p:cond delay="0"/>
                                          </p:stCondLst>
                                        </p:cTn>
                                        <p:tgtEl>
                                          <p:spTgt spid="38">
                                            <p:txEl>
                                              <p:pRg st="2" end="2"/>
                                            </p:txEl>
                                          </p:spTgt>
                                        </p:tgtEl>
                                        <p:attrNameLst>
                                          <p:attrName>style.visibility</p:attrName>
                                        </p:attrNameLst>
                                      </p:cBhvr>
                                      <p:to>
                                        <p:strVal val="visible"/>
                                      </p:to>
                                    </p:set>
                                    <p:animEffect transition="in" filter="fade">
                                      <p:cBhvr>
                                        <p:cTn id="21" dur="750"/>
                                        <p:tgtEl>
                                          <p:spTgt spid="38">
                                            <p:txEl>
                                              <p:pRg st="2" end="2"/>
                                            </p:txEl>
                                          </p:spTgt>
                                        </p:tgtEl>
                                      </p:cBhvr>
                                    </p:animEffect>
                                  </p:childTnLst>
                                </p:cTn>
                              </p:par>
                            </p:childTnLst>
                          </p:cTn>
                        </p:par>
                        <p:par>
                          <p:cTn id="22" fill="hold">
                            <p:stCondLst>
                              <p:cond delay="1750"/>
                            </p:stCondLst>
                            <p:childTnLst>
                              <p:par>
                                <p:cTn id="23" presetID="10" presetClass="entr" presetSubtype="0" fill="hold" nodeType="afterEffect">
                                  <p:stCondLst>
                                    <p:cond delay="250"/>
                                  </p:stCondLst>
                                  <p:childTnLst>
                                    <p:set>
                                      <p:cBhvr>
                                        <p:cTn id="24" dur="1" fill="hold">
                                          <p:stCondLst>
                                            <p:cond delay="0"/>
                                          </p:stCondLst>
                                        </p:cTn>
                                        <p:tgtEl>
                                          <p:spTgt spid="38">
                                            <p:txEl>
                                              <p:pRg st="3" end="3"/>
                                            </p:txEl>
                                          </p:spTgt>
                                        </p:tgtEl>
                                        <p:attrNameLst>
                                          <p:attrName>style.visibility</p:attrName>
                                        </p:attrNameLst>
                                      </p:cBhvr>
                                      <p:to>
                                        <p:strVal val="visible"/>
                                      </p:to>
                                    </p:set>
                                    <p:animEffect transition="in" filter="fade">
                                      <p:cBhvr>
                                        <p:cTn id="25" dur="750"/>
                                        <p:tgtEl>
                                          <p:spTgt spid="38">
                                            <p:txEl>
                                              <p:pRg st="3" end="3"/>
                                            </p:txEl>
                                          </p:spTgt>
                                        </p:tgtEl>
                                      </p:cBhvr>
                                    </p:animEffect>
                                  </p:childTnLst>
                                </p:cTn>
                              </p:par>
                            </p:childTnLst>
                          </p:cTn>
                        </p:par>
                        <p:par>
                          <p:cTn id="26" fill="hold">
                            <p:stCondLst>
                              <p:cond delay="2750"/>
                            </p:stCondLst>
                            <p:childTnLst>
                              <p:par>
                                <p:cTn id="27" presetID="10" presetClass="entr" presetSubtype="0" fill="hold" nodeType="afterEffect">
                                  <p:stCondLst>
                                    <p:cond delay="250"/>
                                  </p:stCondLst>
                                  <p:childTnLst>
                                    <p:set>
                                      <p:cBhvr>
                                        <p:cTn id="28" dur="1" fill="hold">
                                          <p:stCondLst>
                                            <p:cond delay="0"/>
                                          </p:stCondLst>
                                        </p:cTn>
                                        <p:tgtEl>
                                          <p:spTgt spid="38">
                                            <p:txEl>
                                              <p:pRg st="4" end="4"/>
                                            </p:txEl>
                                          </p:spTgt>
                                        </p:tgtEl>
                                        <p:attrNameLst>
                                          <p:attrName>style.visibility</p:attrName>
                                        </p:attrNameLst>
                                      </p:cBhvr>
                                      <p:to>
                                        <p:strVal val="visible"/>
                                      </p:to>
                                    </p:set>
                                    <p:animEffect transition="in" filter="fade">
                                      <p:cBhvr>
                                        <p:cTn id="29" dur="750"/>
                                        <p:tgtEl>
                                          <p:spTgt spid="38">
                                            <p:txEl>
                                              <p:pRg st="4" end="4"/>
                                            </p:txEl>
                                          </p:spTgt>
                                        </p:tgtEl>
                                      </p:cBhvr>
                                    </p:animEffect>
                                  </p:childTnLst>
                                </p:cTn>
                              </p:par>
                            </p:childTnLst>
                          </p:cTn>
                        </p:par>
                        <p:par>
                          <p:cTn id="30" fill="hold">
                            <p:stCondLst>
                              <p:cond delay="3750"/>
                            </p:stCondLst>
                            <p:childTnLst>
                              <p:par>
                                <p:cTn id="31" presetID="10" presetClass="entr" presetSubtype="0" fill="hold" nodeType="afterEffect">
                                  <p:stCondLst>
                                    <p:cond delay="250"/>
                                  </p:stCondLst>
                                  <p:childTnLst>
                                    <p:set>
                                      <p:cBhvr>
                                        <p:cTn id="32" dur="1" fill="hold">
                                          <p:stCondLst>
                                            <p:cond delay="0"/>
                                          </p:stCondLst>
                                        </p:cTn>
                                        <p:tgtEl>
                                          <p:spTgt spid="38">
                                            <p:txEl>
                                              <p:pRg st="5" end="5"/>
                                            </p:txEl>
                                          </p:spTgt>
                                        </p:tgtEl>
                                        <p:attrNameLst>
                                          <p:attrName>style.visibility</p:attrName>
                                        </p:attrNameLst>
                                      </p:cBhvr>
                                      <p:to>
                                        <p:strVal val="visible"/>
                                      </p:to>
                                    </p:set>
                                    <p:animEffect transition="in" filter="fade">
                                      <p:cBhvr>
                                        <p:cTn id="33" dur="750"/>
                                        <p:tgtEl>
                                          <p:spTgt spid="38">
                                            <p:txEl>
                                              <p:pRg st="5" end="5"/>
                                            </p:txEl>
                                          </p:spTgt>
                                        </p:tgtEl>
                                      </p:cBhvr>
                                    </p:animEffect>
                                  </p:childTnLst>
                                </p:cTn>
                              </p:par>
                            </p:childTnLst>
                          </p:cTn>
                        </p:par>
                        <p:par>
                          <p:cTn id="34" fill="hold">
                            <p:stCondLst>
                              <p:cond delay="4750"/>
                            </p:stCondLst>
                            <p:childTnLst>
                              <p:par>
                                <p:cTn id="35" presetID="10" presetClass="entr" presetSubtype="0" fill="hold" nodeType="afterEffect">
                                  <p:stCondLst>
                                    <p:cond delay="250"/>
                                  </p:stCondLst>
                                  <p:childTnLst>
                                    <p:set>
                                      <p:cBhvr>
                                        <p:cTn id="36" dur="1" fill="hold">
                                          <p:stCondLst>
                                            <p:cond delay="0"/>
                                          </p:stCondLst>
                                        </p:cTn>
                                        <p:tgtEl>
                                          <p:spTgt spid="38">
                                            <p:txEl>
                                              <p:pRg st="6" end="6"/>
                                            </p:txEl>
                                          </p:spTgt>
                                        </p:tgtEl>
                                        <p:attrNameLst>
                                          <p:attrName>style.visibility</p:attrName>
                                        </p:attrNameLst>
                                      </p:cBhvr>
                                      <p:to>
                                        <p:strVal val="visible"/>
                                      </p:to>
                                    </p:set>
                                    <p:animEffect transition="in" filter="fade">
                                      <p:cBhvr>
                                        <p:cTn id="37" dur="750"/>
                                        <p:tgtEl>
                                          <p:spTgt spid="38">
                                            <p:txEl>
                                              <p:pRg st="6" end="6"/>
                                            </p:txEl>
                                          </p:spTgt>
                                        </p:tgtEl>
                                      </p:cBhvr>
                                    </p:animEffect>
                                  </p:childTnLst>
                                </p:cTn>
                              </p:par>
                            </p:childTnLst>
                          </p:cTn>
                        </p:par>
                        <p:par>
                          <p:cTn id="38" fill="hold">
                            <p:stCondLst>
                              <p:cond delay="5750"/>
                            </p:stCondLst>
                            <p:childTnLst>
                              <p:par>
                                <p:cTn id="39" presetID="2" presetClass="entr" presetSubtype="12" fill="hold" grpId="0" nodeType="afterEffect">
                                  <p:stCondLst>
                                    <p:cond delay="25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750" fill="hold"/>
                                        <p:tgtEl>
                                          <p:spTgt spid="10"/>
                                        </p:tgtEl>
                                        <p:attrNameLst>
                                          <p:attrName>ppt_x</p:attrName>
                                        </p:attrNameLst>
                                      </p:cBhvr>
                                      <p:tavLst>
                                        <p:tav tm="0">
                                          <p:val>
                                            <p:strVal val="0-#ppt_w/2"/>
                                          </p:val>
                                        </p:tav>
                                        <p:tav tm="100000">
                                          <p:val>
                                            <p:strVal val="#ppt_x"/>
                                          </p:val>
                                        </p:tav>
                                      </p:tavLst>
                                    </p:anim>
                                    <p:anim calcmode="lin" valueType="num">
                                      <p:cBhvr additive="base">
                                        <p:cTn id="42"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3E04C32F-89D5-4392-B465-0C8FB84C8BB6}"/>
              </a:ext>
            </a:extLst>
          </p:cNvPr>
          <p:cNvCxnSpPr/>
          <p:nvPr/>
        </p:nvCxnSpPr>
        <p:spPr>
          <a:xfrm flipV="1">
            <a:off x="8563428" y="2158997"/>
            <a:ext cx="4397828" cy="4971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Isosceles Triangle 17">
            <a:extLst>
              <a:ext uri="{FF2B5EF4-FFF2-40B4-BE49-F238E27FC236}">
                <a16:creationId xmlns:a16="http://schemas.microsoft.com/office/drawing/2014/main" id="{183244FD-D2C0-47C8-A848-4C3DC6FD7338}"/>
              </a:ext>
            </a:extLst>
          </p:cNvPr>
          <p:cNvSpPr/>
          <p:nvPr/>
        </p:nvSpPr>
        <p:spPr>
          <a:xfrm>
            <a:off x="9898742" y="-1814286"/>
            <a:ext cx="4296229" cy="8701311"/>
          </a:xfrm>
          <a:prstGeom prst="triangle">
            <a:avLst/>
          </a:prstGeom>
          <a:solidFill>
            <a:srgbClr val="A5D17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CBA42"/>
              </a:solidFill>
            </a:endParaRPr>
          </a:p>
        </p:txBody>
      </p:sp>
      <p:sp>
        <p:nvSpPr>
          <p:cNvPr id="14" name="Isosceles Triangle 13">
            <a:extLst>
              <a:ext uri="{FF2B5EF4-FFF2-40B4-BE49-F238E27FC236}">
                <a16:creationId xmlns:a16="http://schemas.microsoft.com/office/drawing/2014/main" id="{7499BF86-059B-4599-B293-AA17933D9233}"/>
              </a:ext>
            </a:extLst>
          </p:cNvPr>
          <p:cNvSpPr/>
          <p:nvPr/>
        </p:nvSpPr>
        <p:spPr>
          <a:xfrm>
            <a:off x="9521371" y="2431143"/>
            <a:ext cx="3149600" cy="4426857"/>
          </a:xfrm>
          <a:prstGeom prst="triangle">
            <a:avLst>
              <a:gd name="adj" fmla="val 95892"/>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3EA9AFC7-E9E5-4D69-BDFE-E3E934EF4ED3}"/>
              </a:ext>
            </a:extLst>
          </p:cNvPr>
          <p:cNvSpPr/>
          <p:nvPr/>
        </p:nvSpPr>
        <p:spPr>
          <a:xfrm rot="10800000">
            <a:off x="9187542" y="0"/>
            <a:ext cx="3149600" cy="6858000"/>
          </a:xfrm>
          <a:prstGeom prst="triangle">
            <a:avLst>
              <a:gd name="adj" fmla="val 0"/>
            </a:avLst>
          </a:prstGeom>
          <a:solidFill>
            <a:srgbClr val="5E8E3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042090A-E92E-4911-9012-D06F915DEE90}"/>
              </a:ext>
            </a:extLst>
          </p:cNvPr>
          <p:cNvSpPr/>
          <p:nvPr/>
        </p:nvSpPr>
        <p:spPr>
          <a:xfrm>
            <a:off x="10443029" y="2431141"/>
            <a:ext cx="2561770" cy="4426857"/>
          </a:xfrm>
          <a:prstGeom prst="triangle">
            <a:avLst>
              <a:gd name="adj" fmla="val 95892"/>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678BF21A-A633-42D3-84D6-334B9F0B3467}"/>
              </a:ext>
            </a:extLst>
          </p:cNvPr>
          <p:cNvSpPr/>
          <p:nvPr/>
        </p:nvSpPr>
        <p:spPr>
          <a:xfrm rot="10800000">
            <a:off x="10762342" y="-4"/>
            <a:ext cx="2561770" cy="6857999"/>
          </a:xfrm>
          <a:prstGeom prst="triangle">
            <a:avLst>
              <a:gd name="adj" fmla="val 38101"/>
            </a:avLst>
          </a:prstGeom>
          <a:solidFill>
            <a:srgbClr val="7CBA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A picture containing clipart&#10;&#10;Description automatically generated">
            <a:extLst>
              <a:ext uri="{FF2B5EF4-FFF2-40B4-BE49-F238E27FC236}">
                <a16:creationId xmlns:a16="http://schemas.microsoft.com/office/drawing/2014/main" id="{DD270A1A-DEC5-4438-AA16-A01162A14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69560"/>
            <a:ext cx="3530607" cy="588435"/>
          </a:xfrm>
          <a:prstGeom prst="rect">
            <a:avLst/>
          </a:prstGeom>
        </p:spPr>
      </p:pic>
      <p:sp>
        <p:nvSpPr>
          <p:cNvPr id="13" name="TextBox 12">
            <a:extLst>
              <a:ext uri="{FF2B5EF4-FFF2-40B4-BE49-F238E27FC236}">
                <a16:creationId xmlns:a16="http://schemas.microsoft.com/office/drawing/2014/main" id="{E25CECAB-2C4C-42C8-B537-887A2B2CB5DE}"/>
              </a:ext>
            </a:extLst>
          </p:cNvPr>
          <p:cNvSpPr txBox="1"/>
          <p:nvPr/>
        </p:nvSpPr>
        <p:spPr>
          <a:xfrm>
            <a:off x="1906221" y="454536"/>
            <a:ext cx="6596375" cy="584775"/>
          </a:xfrm>
          <a:prstGeom prst="rect">
            <a:avLst/>
          </a:prstGeom>
          <a:noFill/>
        </p:spPr>
        <p:txBody>
          <a:bodyPr wrap="square" rtlCol="0">
            <a:spAutoFit/>
          </a:bodyPr>
          <a:lstStyle>
            <a:defPPr>
              <a:defRPr lang="en-US"/>
            </a:defPPr>
            <a:lvl1pPr>
              <a:defRPr sz="3200" b="1">
                <a:solidFill>
                  <a:schemeClr val="bg1">
                    <a:lumMod val="50000"/>
                  </a:schemeClr>
                </a:solidFill>
                <a:latin typeface="Calibri Light" panose="020F0302020204030204" pitchFamily="34" charset="0"/>
                <a:ea typeface="SimHei" panose="020B0503020204020204" pitchFamily="49" charset="-122"/>
                <a:cs typeface="Calibri Light" panose="020F0302020204030204" pitchFamily="34" charset="0"/>
              </a:defRPr>
            </a:lvl1pPr>
          </a:lstStyle>
          <a:p>
            <a:pPr algn="ctr"/>
            <a:r>
              <a:rPr lang="en-US" dirty="0">
                <a:solidFill>
                  <a:srgbClr val="3DB8C1"/>
                </a:solidFill>
                <a:latin typeface="Arial Rounded MT Bold" panose="020F0704030504030204" pitchFamily="34" charset="0"/>
              </a:rPr>
              <a:t>Most Popular Course Bundles</a:t>
            </a:r>
          </a:p>
        </p:txBody>
      </p:sp>
      <p:sp>
        <p:nvSpPr>
          <p:cNvPr id="2" name="TextBox 1">
            <a:extLst>
              <a:ext uri="{FF2B5EF4-FFF2-40B4-BE49-F238E27FC236}">
                <a16:creationId xmlns:a16="http://schemas.microsoft.com/office/drawing/2014/main" id="{93D745BA-A7DA-4F98-9720-51320E03719C}"/>
              </a:ext>
            </a:extLst>
          </p:cNvPr>
          <p:cNvSpPr txBox="1"/>
          <p:nvPr/>
        </p:nvSpPr>
        <p:spPr>
          <a:xfrm>
            <a:off x="262915" y="2798655"/>
            <a:ext cx="2576153" cy="707886"/>
          </a:xfrm>
          <a:prstGeom prst="rect">
            <a:avLst/>
          </a:prstGeom>
          <a:noFill/>
        </p:spPr>
        <p:txBody>
          <a:bodyPr wrap="none" rtlCol="0">
            <a:spAutoFit/>
          </a:bodyPr>
          <a:lstStyle/>
          <a:p>
            <a:pPr algn="ctr"/>
            <a:r>
              <a:rPr lang="en-US" sz="2000" dirty="0">
                <a:solidFill>
                  <a:schemeClr val="bg1">
                    <a:lumMod val="50000"/>
                  </a:schemeClr>
                </a:solidFill>
              </a:rPr>
              <a:t>Microsoft Office 2019: </a:t>
            </a:r>
          </a:p>
          <a:p>
            <a:pPr algn="ctr"/>
            <a:r>
              <a:rPr lang="en-US" sz="2000" dirty="0">
                <a:solidFill>
                  <a:schemeClr val="bg1">
                    <a:lumMod val="50000"/>
                  </a:schemeClr>
                </a:solidFill>
              </a:rPr>
              <a:t>Beginner Excel</a:t>
            </a:r>
          </a:p>
        </p:txBody>
      </p:sp>
      <p:sp>
        <p:nvSpPr>
          <p:cNvPr id="12" name="TextBox 11">
            <a:extLst>
              <a:ext uri="{FF2B5EF4-FFF2-40B4-BE49-F238E27FC236}">
                <a16:creationId xmlns:a16="http://schemas.microsoft.com/office/drawing/2014/main" id="{DF52FF7A-D590-476D-B43F-3F9412FF77D7}"/>
              </a:ext>
            </a:extLst>
          </p:cNvPr>
          <p:cNvSpPr txBox="1"/>
          <p:nvPr/>
        </p:nvSpPr>
        <p:spPr>
          <a:xfrm>
            <a:off x="3660360" y="2798654"/>
            <a:ext cx="2518762" cy="707886"/>
          </a:xfrm>
          <a:prstGeom prst="rect">
            <a:avLst/>
          </a:prstGeom>
          <a:noFill/>
        </p:spPr>
        <p:txBody>
          <a:bodyPr wrap="square" rtlCol="0">
            <a:spAutoFit/>
          </a:bodyPr>
          <a:lstStyle/>
          <a:p>
            <a:pPr algn="ctr"/>
            <a:r>
              <a:rPr lang="en-US" sz="2000" dirty="0">
                <a:solidFill>
                  <a:schemeClr val="bg1">
                    <a:lumMod val="50000"/>
                  </a:schemeClr>
                </a:solidFill>
              </a:rPr>
              <a:t>Personal Productivity Improvement</a:t>
            </a:r>
          </a:p>
        </p:txBody>
      </p:sp>
      <p:sp>
        <p:nvSpPr>
          <p:cNvPr id="19" name="TextBox 18">
            <a:extLst>
              <a:ext uri="{FF2B5EF4-FFF2-40B4-BE49-F238E27FC236}">
                <a16:creationId xmlns:a16="http://schemas.microsoft.com/office/drawing/2014/main" id="{12781A9B-5CA4-467A-9340-24FDBC30C850}"/>
              </a:ext>
            </a:extLst>
          </p:cNvPr>
          <p:cNvSpPr txBox="1"/>
          <p:nvPr/>
        </p:nvSpPr>
        <p:spPr>
          <a:xfrm>
            <a:off x="2039617" y="5265105"/>
            <a:ext cx="2152129" cy="400110"/>
          </a:xfrm>
          <a:prstGeom prst="rect">
            <a:avLst/>
          </a:prstGeom>
          <a:noFill/>
        </p:spPr>
        <p:txBody>
          <a:bodyPr wrap="none" rtlCol="0">
            <a:spAutoFit/>
          </a:bodyPr>
          <a:lstStyle/>
          <a:p>
            <a:pPr algn="ctr"/>
            <a:r>
              <a:rPr lang="en-US" sz="2000" dirty="0">
                <a:solidFill>
                  <a:schemeClr val="bg1">
                    <a:lumMod val="50000"/>
                  </a:schemeClr>
                </a:solidFill>
              </a:rPr>
              <a:t>Workplace Conflict</a:t>
            </a:r>
          </a:p>
        </p:txBody>
      </p:sp>
      <p:sp>
        <p:nvSpPr>
          <p:cNvPr id="21" name="TextBox 20">
            <a:extLst>
              <a:ext uri="{FF2B5EF4-FFF2-40B4-BE49-F238E27FC236}">
                <a16:creationId xmlns:a16="http://schemas.microsoft.com/office/drawing/2014/main" id="{43EB8D75-84F7-4FB6-B3C1-7CC6870C5C71}"/>
              </a:ext>
            </a:extLst>
          </p:cNvPr>
          <p:cNvSpPr txBox="1"/>
          <p:nvPr/>
        </p:nvSpPr>
        <p:spPr>
          <a:xfrm>
            <a:off x="5204409" y="5265105"/>
            <a:ext cx="2328715" cy="400110"/>
          </a:xfrm>
          <a:prstGeom prst="rect">
            <a:avLst/>
          </a:prstGeom>
          <a:noFill/>
        </p:spPr>
        <p:txBody>
          <a:bodyPr wrap="none" rtlCol="0">
            <a:spAutoFit/>
          </a:bodyPr>
          <a:lstStyle/>
          <a:p>
            <a:pPr algn="ctr"/>
            <a:r>
              <a:rPr lang="en-US" sz="2000" dirty="0">
                <a:solidFill>
                  <a:schemeClr val="bg1">
                    <a:lumMod val="50000"/>
                  </a:schemeClr>
                </a:solidFill>
              </a:rPr>
              <a:t>Marketing Essentials</a:t>
            </a:r>
          </a:p>
        </p:txBody>
      </p:sp>
      <p:sp>
        <p:nvSpPr>
          <p:cNvPr id="22" name="TextBox 21">
            <a:extLst>
              <a:ext uri="{FF2B5EF4-FFF2-40B4-BE49-F238E27FC236}">
                <a16:creationId xmlns:a16="http://schemas.microsoft.com/office/drawing/2014/main" id="{44E4F2EF-43D8-4FA8-943B-A04C31BBD6F3}"/>
              </a:ext>
            </a:extLst>
          </p:cNvPr>
          <p:cNvSpPr txBox="1"/>
          <p:nvPr/>
        </p:nvSpPr>
        <p:spPr>
          <a:xfrm>
            <a:off x="6743859" y="2798653"/>
            <a:ext cx="2733709" cy="707886"/>
          </a:xfrm>
          <a:prstGeom prst="rect">
            <a:avLst/>
          </a:prstGeom>
          <a:noFill/>
        </p:spPr>
        <p:txBody>
          <a:bodyPr wrap="square" rtlCol="0">
            <a:spAutoFit/>
          </a:bodyPr>
          <a:lstStyle/>
          <a:p>
            <a:pPr algn="ctr"/>
            <a:r>
              <a:rPr lang="en-US" sz="2000" dirty="0">
                <a:solidFill>
                  <a:schemeClr val="bg1">
                    <a:lumMod val="50000"/>
                  </a:schemeClr>
                </a:solidFill>
              </a:rPr>
              <a:t>Finance for Non-financial Professionals</a:t>
            </a:r>
          </a:p>
        </p:txBody>
      </p:sp>
      <p:pic>
        <p:nvPicPr>
          <p:cNvPr id="5" name="Picture 4">
            <a:extLst>
              <a:ext uri="{FF2B5EF4-FFF2-40B4-BE49-F238E27FC236}">
                <a16:creationId xmlns:a16="http://schemas.microsoft.com/office/drawing/2014/main" id="{B7B7FD5D-4807-4AFE-9C15-A45DB60D31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3680" y="1679903"/>
            <a:ext cx="1000125" cy="962025"/>
          </a:xfrm>
          <a:prstGeom prst="rect">
            <a:avLst/>
          </a:prstGeom>
        </p:spPr>
      </p:pic>
      <p:pic>
        <p:nvPicPr>
          <p:cNvPr id="7" name="Picture 6" descr="A close up of a device&#10;&#10;Description automatically generated">
            <a:extLst>
              <a:ext uri="{FF2B5EF4-FFF2-40B4-BE49-F238E27FC236}">
                <a16:creationId xmlns:a16="http://schemas.microsoft.com/office/drawing/2014/main" id="{4E1C3EA4-E57A-4D7D-998A-C5F0735A83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0181" y="1728221"/>
            <a:ext cx="838200" cy="1000125"/>
          </a:xfrm>
          <a:prstGeom prst="rect">
            <a:avLst/>
          </a:prstGeom>
        </p:spPr>
      </p:pic>
      <p:pic>
        <p:nvPicPr>
          <p:cNvPr id="9" name="Picture 8" descr="A close up of a sign&#10;&#10;Description automatically generated">
            <a:extLst>
              <a:ext uri="{FF2B5EF4-FFF2-40B4-BE49-F238E27FC236}">
                <a16:creationId xmlns:a16="http://schemas.microsoft.com/office/drawing/2014/main" id="{473645F4-43DB-4402-9C5D-D6CF3F48EF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28283" y="4076910"/>
            <a:ext cx="1086264" cy="1086264"/>
          </a:xfrm>
          <a:prstGeom prst="rect">
            <a:avLst/>
          </a:prstGeom>
        </p:spPr>
      </p:pic>
      <p:pic>
        <p:nvPicPr>
          <p:cNvPr id="11" name="Picture 10">
            <a:extLst>
              <a:ext uri="{FF2B5EF4-FFF2-40B4-BE49-F238E27FC236}">
                <a16:creationId xmlns:a16="http://schemas.microsoft.com/office/drawing/2014/main" id="{712A3160-9D1A-4DAB-939E-E0294504B0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23721" y="1651526"/>
            <a:ext cx="990600" cy="942975"/>
          </a:xfrm>
          <a:prstGeom prst="rect">
            <a:avLst/>
          </a:prstGeom>
        </p:spPr>
      </p:pic>
      <p:pic>
        <p:nvPicPr>
          <p:cNvPr id="24" name="Picture 23">
            <a:extLst>
              <a:ext uri="{FF2B5EF4-FFF2-40B4-BE49-F238E27FC236}">
                <a16:creationId xmlns:a16="http://schemas.microsoft.com/office/drawing/2014/main" id="{F8F7C71D-1810-40FB-91E7-3044A9D5489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83241" y="4076910"/>
            <a:ext cx="962025" cy="1000125"/>
          </a:xfrm>
          <a:prstGeom prst="rect">
            <a:avLst/>
          </a:prstGeom>
        </p:spPr>
      </p:pic>
    </p:spTree>
    <p:extLst>
      <p:ext uri="{BB962C8B-B14F-4D97-AF65-F5344CB8AC3E}">
        <p14:creationId xmlns:p14="http://schemas.microsoft.com/office/powerpoint/2010/main" val="121017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9"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87D67F1-8EC3-4E56-BDD1-48BF52839494}"/>
              </a:ext>
            </a:extLst>
          </p:cNvPr>
          <p:cNvSpPr txBox="1"/>
          <p:nvPr/>
        </p:nvSpPr>
        <p:spPr>
          <a:xfrm>
            <a:off x="2463281" y="2108719"/>
            <a:ext cx="6195527" cy="2939266"/>
          </a:xfrm>
          <a:prstGeom prst="rect">
            <a:avLst/>
          </a:prstGeom>
          <a:noFill/>
        </p:spPr>
        <p:txBody>
          <a:bodyPr wrap="square" rtlCol="0">
            <a:spAutoFit/>
          </a:bodyPr>
          <a:lstStyle/>
          <a:p>
            <a:r>
              <a:rPr lang="en-US" sz="12000" dirty="0">
                <a:solidFill>
                  <a:srgbClr val="7CBA42"/>
                </a:solidFill>
                <a:latin typeface="Arial Rounded MT Bold" panose="020F0704030504030204" pitchFamily="34" charset="0"/>
              </a:rPr>
              <a:t>Sign Up</a:t>
            </a:r>
          </a:p>
          <a:p>
            <a:endParaRPr lang="en-US" sz="1500" dirty="0">
              <a:solidFill>
                <a:srgbClr val="7CBA42"/>
              </a:solidFill>
              <a:latin typeface="Arial Rounded MT Bold" panose="020F0704030504030204" pitchFamily="34" charset="0"/>
            </a:endParaRPr>
          </a:p>
          <a:p>
            <a:pPr algn="ctr"/>
            <a:r>
              <a:rPr lang="en-US" sz="5000" dirty="0">
                <a:solidFill>
                  <a:srgbClr val="7CBA42"/>
                </a:solidFill>
                <a:latin typeface="Arial Rounded MT Bold" panose="020F0704030504030204" pitchFamily="34" charset="0"/>
                <a:hlinkClick r:id="rId3"/>
              </a:rPr>
              <a:t>eFORCEPEI.ca</a:t>
            </a:r>
            <a:endParaRPr lang="en-US" sz="5000" dirty="0">
              <a:solidFill>
                <a:srgbClr val="7CBA42"/>
              </a:solidFill>
              <a:latin typeface="Arial Rounded MT Bold" panose="020F0704030504030204" pitchFamily="34" charset="0"/>
            </a:endParaRPr>
          </a:p>
        </p:txBody>
      </p:sp>
    </p:spTree>
    <p:extLst>
      <p:ext uri="{BB962C8B-B14F-4D97-AF65-F5344CB8AC3E}">
        <p14:creationId xmlns:p14="http://schemas.microsoft.com/office/powerpoint/2010/main" val="570195841"/>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Custom 1">
      <a:dk1>
        <a:sysClr val="windowText" lastClr="000000"/>
      </a:dk1>
      <a:lt1>
        <a:sysClr val="window" lastClr="FFFFFF"/>
      </a:lt1>
      <a:dk2>
        <a:srgbClr val="D9531E"/>
      </a:dk2>
      <a:lt2>
        <a:srgbClr val="72CCD2"/>
      </a:lt2>
      <a:accent1>
        <a:srgbClr val="72CCD2"/>
      </a:accent1>
      <a:accent2>
        <a:srgbClr val="D9531E"/>
      </a:accent2>
      <a:accent3>
        <a:srgbClr val="7CBA42"/>
      </a:accent3>
      <a:accent4>
        <a:srgbClr val="D9531E"/>
      </a:accent4>
      <a:accent5>
        <a:srgbClr val="72CCD2"/>
      </a:accent5>
      <a:accent6>
        <a:srgbClr val="7CBA42"/>
      </a:accent6>
      <a:hlink>
        <a:srgbClr val="FFFFFF"/>
      </a:hlink>
      <a:folHlink>
        <a:srgbClr val="FFFFFF"/>
      </a:folHlink>
    </a:clrScheme>
    <a:fontScheme name="MSFT template">
      <a:majorFont>
        <a:latin typeface="Corbe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LICK TO ADD TITLE" id="{634D9E51-4949-4732-B929-C29E3E42414E}" vid="{5842DBD6-7D6C-4C1A-8AA9-69FB39037E7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TotalTime>
  <Words>1356</Words>
  <Application>Microsoft Office PowerPoint</Application>
  <PresentationFormat>Widescreen</PresentationFormat>
  <Paragraphs>217</Paragraphs>
  <Slides>38</Slides>
  <Notes>36</Notes>
  <HiddenSlides>0</HiddenSlides>
  <MMClips>1</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38</vt:i4>
      </vt:variant>
    </vt:vector>
  </HeadingPairs>
  <TitlesOfParts>
    <vt:vector size="53" baseType="lpstr">
      <vt:lpstr>Arial</vt:lpstr>
      <vt:lpstr>Arial Black</vt:lpstr>
      <vt:lpstr>Arial Nova</vt:lpstr>
      <vt:lpstr>Arial Rounded MT Bold</vt:lpstr>
      <vt:lpstr>Calibri</vt:lpstr>
      <vt:lpstr>Calibri Light</vt:lpstr>
      <vt:lpstr>Constantia</vt:lpstr>
      <vt:lpstr>Corbel</vt:lpstr>
      <vt:lpstr>Helvetica Light</vt:lpstr>
      <vt:lpstr>Raleway</vt:lpstr>
      <vt:lpstr>Symbol</vt:lpstr>
      <vt:lpstr>Trebuchet MS</vt:lpstr>
      <vt:lpstr>Wingdings 3</vt:lpstr>
      <vt:lpstr>Facet</vt:lpstr>
      <vt:lpstr>Office Theme</vt:lpstr>
      <vt:lpstr>ONLINE SKILLS TRAINING</vt:lpstr>
      <vt:lpstr>Agenda </vt:lpstr>
      <vt:lpstr>About eForcePEI</vt:lpstr>
      <vt:lpstr>About eForcePEI Cont’d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eForcePEI – USER TIPS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Heather Morrison</dc:creator>
  <cp:lastModifiedBy>Marloes Van Der Leeuw</cp:lastModifiedBy>
  <cp:revision>39</cp:revision>
  <cp:lastPrinted>2021-10-01T16:03:58Z</cp:lastPrinted>
  <dcterms:created xsi:type="dcterms:W3CDTF">2020-10-14T18:22:08Z</dcterms:created>
  <dcterms:modified xsi:type="dcterms:W3CDTF">2022-02-02T17:01:03Z</dcterms:modified>
</cp:coreProperties>
</file>